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76" r:id="rId4"/>
    <p:sldId id="279" r:id="rId5"/>
    <p:sldId id="280" r:id="rId6"/>
    <p:sldId id="281" r:id="rId7"/>
    <p:sldId id="282" r:id="rId8"/>
    <p:sldId id="284" r:id="rId9"/>
    <p:sldId id="287" r:id="rId10"/>
    <p:sldId id="288" r:id="rId11"/>
    <p:sldId id="289" r:id="rId12"/>
    <p:sldId id="290" r:id="rId13"/>
    <p:sldId id="291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234"/>
    <a:srgbClr val="F89A91"/>
    <a:srgbClr val="F9362F"/>
    <a:srgbClr val="F68A53"/>
    <a:srgbClr val="FDC68A"/>
    <a:srgbClr val="FFB417"/>
    <a:srgbClr val="F8B3B9"/>
    <a:srgbClr val="F15126"/>
    <a:srgbClr val="5C9336"/>
    <a:srgbClr val="FFC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044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yfs-white-rose-maths-supporting-resources/summer-eyfs-white-rose-maths-supporting-resources/numbers-to-20-summer-eyfs-white-rose-maths-supporting-resource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yfs-white-rose-maths-supporting-resources/summer-eyfs-white-rose-maths-supporting-resources/numbers-to-20-summer-eyfs-white-rose-maths-supporting-resour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yfs-white-rose-maths-supporting-resources/summer-eyfs-white-rose-maths-supporting-resources/numbers-to-20-summer-eyfs-white-rose-maths-supporting-resourc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slide" Target="slide1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slide" Target="slide14.xml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slide" Target="slide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slide" Target="slide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E7B488AE-42C4-4A81-AD4E-5A830A2683C3}"/>
              </a:ext>
            </a:extLst>
          </p:cNvPr>
          <p:cNvSpPr/>
          <p:nvPr/>
        </p:nvSpPr>
        <p:spPr>
          <a:xfrm>
            <a:off x="3892731" y="5503817"/>
            <a:ext cx="1271452" cy="714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>
            <a:extLst>
              <a:ext uri="{FF2B5EF4-FFF2-40B4-BE49-F238E27FC236}">
                <a16:creationId xmlns:a16="http://schemas.microsoft.com/office/drawing/2014/main" id="{729EE44E-907C-4521-818D-58F407E3D99F}"/>
              </a:ext>
            </a:extLst>
          </p:cNvPr>
          <p:cNvSpPr/>
          <p:nvPr/>
        </p:nvSpPr>
        <p:spPr>
          <a:xfrm>
            <a:off x="2926738" y="1936467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2AFD9E5-C755-480B-8988-307FE2544DB0}"/>
              </a:ext>
            </a:extLst>
          </p:cNvPr>
          <p:cNvSpPr/>
          <p:nvPr/>
        </p:nvSpPr>
        <p:spPr>
          <a:xfrm>
            <a:off x="5081354" y="1936467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DD9936-6DF4-4A61-8677-9D89FEB891C5}"/>
              </a:ext>
            </a:extLst>
          </p:cNvPr>
          <p:cNvSpPr/>
          <p:nvPr/>
        </p:nvSpPr>
        <p:spPr>
          <a:xfrm>
            <a:off x="6015477" y="1925003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3ACF42-A354-48EB-8D5D-4F7F64E1FF9C}"/>
              </a:ext>
            </a:extLst>
          </p:cNvPr>
          <p:cNvSpPr/>
          <p:nvPr/>
        </p:nvSpPr>
        <p:spPr>
          <a:xfrm>
            <a:off x="8170093" y="1925003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441FC3F8-ECEA-48A8-A9C2-D2D33E4FD6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776" y="4891339"/>
            <a:ext cx="252564" cy="688014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73EBEA1E-2B4F-41AC-BAF6-53CA22BC91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127" y="5032653"/>
            <a:ext cx="252564" cy="688014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0D5F666D-D83B-4971-B390-1828A4C0E5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1878" y="5018677"/>
            <a:ext cx="252564" cy="688014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913E3327-B084-4259-A2A3-F91CE3F7DC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629" y="4958445"/>
            <a:ext cx="252564" cy="688014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8F413A7F-D8F1-48D1-9850-DA6741CB1D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380" y="4945053"/>
            <a:ext cx="252564" cy="688014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D827CD57-C637-412C-963B-1983ED376B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7131" y="4931077"/>
            <a:ext cx="252564" cy="688014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F4BD29D8-0DA4-4BA5-AE0A-E7DDA924F9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882" y="4870845"/>
            <a:ext cx="252564" cy="688014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CFD2AE54-6FEE-4BE2-84D2-9E13921011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633" y="5002562"/>
            <a:ext cx="252564" cy="688014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1ECE8121-4CBF-4926-BED6-B814F50CBD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384" y="4988586"/>
            <a:ext cx="252564" cy="688014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6293660F-6BAE-409C-958B-BA21233F7A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135" y="4928354"/>
            <a:ext cx="252564" cy="688014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3CAD3399-8EE6-4323-8BBF-BDAE673BC6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886" y="4914962"/>
            <a:ext cx="252564" cy="688014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7ADC4FCC-76F1-49BC-B4E2-7E87263D27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7637" y="4900986"/>
            <a:ext cx="252564" cy="688014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6C5DC2A4-AAFC-4BCD-A7FB-EB835B82A5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88" y="4877330"/>
            <a:ext cx="252564" cy="688014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56076829-B418-4B6C-ACCA-094F7ECDFA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1135" y="4946001"/>
            <a:ext cx="252564" cy="688014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1B93C3CE-CDBE-4914-96B3-14A0517EF6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502" y="4860300"/>
            <a:ext cx="252564" cy="688014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1635A29D-BE4E-46D3-BDC8-58F19E66DC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861" y="4914962"/>
            <a:ext cx="252564" cy="688014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7CB41C0F-7751-41FB-AAF1-3A8DB6A28C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845" y="2829850"/>
            <a:ext cx="252564" cy="688014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06F4A6F7-BF4F-4D7C-A8FC-FFB9B8630B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196" y="2971164"/>
            <a:ext cx="252564" cy="688014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19914FE3-A04A-45A4-83DC-7DF0EE9E73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8947" y="2957188"/>
            <a:ext cx="252564" cy="68801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0EA1ABA2-6926-4349-86C3-2B041FD0BA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0698" y="2896956"/>
            <a:ext cx="252564" cy="688014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27DEDEA5-035D-43CF-9BAA-21B9C36044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449" y="2883564"/>
            <a:ext cx="252564" cy="688014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CCA8A5E7-D6D0-4359-AC00-44D59CD53E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4200" y="2869588"/>
            <a:ext cx="252564" cy="688014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E97B8149-38BE-4853-ACDB-9B00462582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5951" y="2836515"/>
            <a:ext cx="252564" cy="688014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B81E9FFD-3115-449A-ABF9-46BB2B9505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702" y="2941073"/>
            <a:ext cx="252564" cy="688014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40457CA8-FEC9-497B-B93B-467B508690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453" y="2927097"/>
            <a:ext cx="252564" cy="688014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E67299D0-0663-46F3-BD5D-60D763C986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204" y="2866865"/>
            <a:ext cx="252564" cy="688014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121A1907-F72D-4E4C-A9E2-838B4B69D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2955" y="2934950"/>
            <a:ext cx="252564" cy="688014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06906059-2B8C-45E2-B7A8-6B0CFE746A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706" y="2920974"/>
            <a:ext cx="252564" cy="688014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FCC865E5-CF92-47AE-9B7C-F6B0E6D681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457" y="2897318"/>
            <a:ext cx="252564" cy="688014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01B3788E-B1E6-4751-A51C-66DD896DCE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204" y="2884512"/>
            <a:ext cx="252564" cy="688014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DD6069C1-4E14-4203-94B1-24DED1092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4173" y="989007"/>
            <a:ext cx="252564" cy="688014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6011FEEF-45BB-4D13-B461-85B859C1B1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924" y="975031"/>
            <a:ext cx="252564" cy="688014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AD564FB6-B544-4EB5-A3C4-6185C07C16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675" y="914799"/>
            <a:ext cx="252564" cy="688014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657F6501-B105-4298-8DEA-6E0F7C70C1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9426" y="901407"/>
            <a:ext cx="252564" cy="688014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0EF56249-9178-488D-9B70-1701630187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1177" y="887431"/>
            <a:ext cx="252564" cy="688014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EF3D6AD6-B739-423A-A72D-6F12B62B97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928" y="827199"/>
            <a:ext cx="252564" cy="688014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1F380EF1-AF18-4BBD-83B8-07B783B50B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4679" y="958916"/>
            <a:ext cx="252564" cy="688014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8B25DE8B-E834-4146-B505-B441356643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6430" y="944940"/>
            <a:ext cx="252564" cy="688014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AF759FF3-9A8A-4929-8711-9EFC31C08D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181" y="884708"/>
            <a:ext cx="252564" cy="688014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54B9A886-55FC-41D2-B20B-6A9A90A1F9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9932" y="871316"/>
            <a:ext cx="252564" cy="688014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7020B7BC-0035-46CA-A734-0B34844F68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1683" y="857340"/>
            <a:ext cx="252564" cy="688014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E71D3A47-5ECE-4758-9208-1B517B4582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3434" y="833684"/>
            <a:ext cx="252564" cy="688014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3CA54BE6-C20D-459C-A373-02533ED16B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181" y="902355"/>
            <a:ext cx="252564" cy="688014"/>
          </a:xfrm>
          <a:prstGeom prst="rect">
            <a:avLst/>
          </a:prstGeom>
        </p:spPr>
      </p:pic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7C8A25B7-3AC3-448F-9909-AFA06F2E4BF5}"/>
              </a:ext>
            </a:extLst>
          </p:cNvPr>
          <p:cNvSpPr/>
          <p:nvPr/>
        </p:nvSpPr>
        <p:spPr>
          <a:xfrm>
            <a:off x="-1" y="5134496"/>
            <a:ext cx="1737457" cy="1723505"/>
          </a:xfrm>
          <a:custGeom>
            <a:avLst/>
            <a:gdLst>
              <a:gd name="connsiteX0" fmla="*/ 0 w 1413090"/>
              <a:gd name="connsiteY0" fmla="*/ 0 h 1401743"/>
              <a:gd name="connsiteX1" fmla="*/ 141198 w 1413090"/>
              <a:gd name="connsiteY1" fmla="*/ 7130 h 1401743"/>
              <a:gd name="connsiteX2" fmla="*/ 1406564 w 1413090"/>
              <a:gd name="connsiteY2" fmla="*/ 1272496 h 1401743"/>
              <a:gd name="connsiteX3" fmla="*/ 1413090 w 1413090"/>
              <a:gd name="connsiteY3" fmla="*/ 1401743 h 1401743"/>
              <a:gd name="connsiteX4" fmla="*/ 0 w 1413090"/>
              <a:gd name="connsiteY4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090" h="1401743">
                <a:moveTo>
                  <a:pt x="0" y="0"/>
                </a:moveTo>
                <a:lnTo>
                  <a:pt x="141198" y="7130"/>
                </a:lnTo>
                <a:cubicBezTo>
                  <a:pt x="808390" y="74887"/>
                  <a:pt x="1338807" y="605304"/>
                  <a:pt x="1406564" y="1272496"/>
                </a:cubicBezTo>
                <a:lnTo>
                  <a:pt x="1413090" y="1401743"/>
                </a:lnTo>
                <a:lnTo>
                  <a:pt x="0" y="1401743"/>
                </a:lnTo>
                <a:close/>
              </a:path>
            </a:pathLst>
          </a:custGeom>
          <a:solidFill>
            <a:srgbClr val="D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445B39C-86ED-4768-8952-70AB8618214B}"/>
              </a:ext>
            </a:extLst>
          </p:cNvPr>
          <p:cNvGrpSpPr/>
          <p:nvPr/>
        </p:nvGrpSpPr>
        <p:grpSpPr>
          <a:xfrm>
            <a:off x="157590" y="1612465"/>
            <a:ext cx="1481201" cy="768157"/>
            <a:chOff x="1595608" y="3952486"/>
            <a:chExt cx="1481201" cy="768157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38F0519-F799-4456-B3DF-442B7550B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2486"/>
              <a:ext cx="1481201" cy="768157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1F87B18-4B5C-49B7-B0FF-0570F59D466B}"/>
                </a:ext>
              </a:extLst>
            </p:cNvPr>
            <p:cNvSpPr/>
            <p:nvPr/>
          </p:nvSpPr>
          <p:spPr>
            <a:xfrm>
              <a:off x="1855517" y="4129155"/>
              <a:ext cx="108835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703224-58D3-4D00-8545-E9E93B2F4342}"/>
              </a:ext>
            </a:extLst>
          </p:cNvPr>
          <p:cNvGrpSpPr/>
          <p:nvPr/>
        </p:nvGrpSpPr>
        <p:grpSpPr>
          <a:xfrm>
            <a:off x="152997" y="2562661"/>
            <a:ext cx="1481201" cy="768157"/>
            <a:chOff x="1595608" y="3953430"/>
            <a:chExt cx="1481201" cy="768157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2B31887-2B36-4804-AB2E-51502C66C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3430"/>
              <a:ext cx="1481201" cy="768157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72CB5C0-2270-4E19-BE5C-142EC3709B1C}"/>
                </a:ext>
              </a:extLst>
            </p:cNvPr>
            <p:cNvSpPr/>
            <p:nvPr/>
          </p:nvSpPr>
          <p:spPr>
            <a:xfrm>
              <a:off x="1855517" y="4130099"/>
              <a:ext cx="110969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4B3C6-2863-473A-B556-6FCE4D2BC61E}"/>
              </a:ext>
            </a:extLst>
          </p:cNvPr>
          <p:cNvGrpSpPr/>
          <p:nvPr/>
        </p:nvGrpSpPr>
        <p:grpSpPr>
          <a:xfrm>
            <a:off x="2444575" y="3469137"/>
            <a:ext cx="6317405" cy="695497"/>
            <a:chOff x="2444575" y="3469137"/>
            <a:chExt cx="6317405" cy="69549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16DA4E8-EF04-48C4-84AF-42E95C10B124}"/>
                </a:ext>
              </a:extLst>
            </p:cNvPr>
            <p:cNvGrpSpPr/>
            <p:nvPr/>
          </p:nvGrpSpPr>
          <p:grpSpPr>
            <a:xfrm>
              <a:off x="5533314" y="3469137"/>
              <a:ext cx="3228666" cy="684033"/>
              <a:chOff x="1691617" y="4324423"/>
              <a:chExt cx="7002328" cy="1451113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B9D88FA-51FB-4F32-8E66-0E171257F0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DEC1337-945E-4937-B471-FA761BF1BB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5A08D66-124B-4A40-96F6-85C166D72ECE}"/>
                </a:ext>
              </a:extLst>
            </p:cNvPr>
            <p:cNvGrpSpPr/>
            <p:nvPr/>
          </p:nvGrpSpPr>
          <p:grpSpPr>
            <a:xfrm>
              <a:off x="2444575" y="3480601"/>
              <a:ext cx="3228666" cy="684033"/>
              <a:chOff x="1691617" y="4324423"/>
              <a:chExt cx="7002328" cy="1451113"/>
            </a:xfrm>
          </p:grpSpPr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E89B761E-2E50-4594-8324-0EA6DA4AA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3537A529-D73C-44E1-B486-B34F3670ED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DF03DD-B0E0-4C8F-9289-101A1B9026C8}"/>
              </a:ext>
            </a:extLst>
          </p:cNvPr>
          <p:cNvGrpSpPr/>
          <p:nvPr/>
        </p:nvGrpSpPr>
        <p:grpSpPr>
          <a:xfrm>
            <a:off x="2444575" y="5492103"/>
            <a:ext cx="6317405" cy="695497"/>
            <a:chOff x="2444575" y="5492103"/>
            <a:chExt cx="6317405" cy="69549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09CC21E-D2F7-41A1-8115-325679211FF3}"/>
                </a:ext>
              </a:extLst>
            </p:cNvPr>
            <p:cNvGrpSpPr/>
            <p:nvPr/>
          </p:nvGrpSpPr>
          <p:grpSpPr>
            <a:xfrm>
              <a:off x="5533314" y="5492103"/>
              <a:ext cx="3228666" cy="684033"/>
              <a:chOff x="1691617" y="4324423"/>
              <a:chExt cx="7002328" cy="1451113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2D1B5AC-AB40-4001-9E9F-99CEBAD093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F69055C-8805-4CAE-8C4E-E244AB84CF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9A9738CC-188E-40DC-82E4-0E7C68BA1570}"/>
                </a:ext>
              </a:extLst>
            </p:cNvPr>
            <p:cNvGrpSpPr/>
            <p:nvPr/>
          </p:nvGrpSpPr>
          <p:grpSpPr>
            <a:xfrm>
              <a:off x="2444575" y="5503567"/>
              <a:ext cx="3228666" cy="684033"/>
              <a:chOff x="1691617" y="4324423"/>
              <a:chExt cx="7002328" cy="1451113"/>
            </a:xfrm>
          </p:grpSpPr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22F81E30-20CB-46DD-A8F6-95A7D4D833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21B8161C-BF40-4D4E-827C-D76EC7110E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AC3807-D6BB-4DA9-BA76-F2DEBD4DACB2}"/>
              </a:ext>
            </a:extLst>
          </p:cNvPr>
          <p:cNvGrpSpPr/>
          <p:nvPr/>
        </p:nvGrpSpPr>
        <p:grpSpPr>
          <a:xfrm>
            <a:off x="2444575" y="1446171"/>
            <a:ext cx="6317405" cy="695497"/>
            <a:chOff x="2444575" y="1446171"/>
            <a:chExt cx="6317405" cy="69549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D54B8BD-6F99-483A-A1B8-0D978C60CD0A}"/>
                </a:ext>
              </a:extLst>
            </p:cNvPr>
            <p:cNvGrpSpPr/>
            <p:nvPr/>
          </p:nvGrpSpPr>
          <p:grpSpPr>
            <a:xfrm>
              <a:off x="5533314" y="1446171"/>
              <a:ext cx="3228666" cy="684033"/>
              <a:chOff x="1691617" y="4324423"/>
              <a:chExt cx="7002328" cy="1451113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FA930BF1-5F2C-4D64-BA5E-CCDC395448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4D6DD52E-D0ED-4E19-9F2C-B58A36B8A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51B3874B-784D-4EE1-A006-4442877DB829}"/>
                </a:ext>
              </a:extLst>
            </p:cNvPr>
            <p:cNvGrpSpPr/>
            <p:nvPr/>
          </p:nvGrpSpPr>
          <p:grpSpPr>
            <a:xfrm>
              <a:off x="2444575" y="1457635"/>
              <a:ext cx="3228666" cy="684033"/>
              <a:chOff x="1691617" y="4324423"/>
              <a:chExt cx="7002328" cy="1451113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06513CC0-3B89-4987-AB7C-F944A82B52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FD0ABA5D-6C6B-483B-9329-753779B125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</p:grpSp>
      <p:sp>
        <p:nvSpPr>
          <p:cNvPr id="77" name="Arrow: Right 76">
            <a:hlinkClick r:id="rId6" action="ppaction://hlinksldjump"/>
            <a:extLst>
              <a:ext uri="{FF2B5EF4-FFF2-40B4-BE49-F238E27FC236}">
                <a16:creationId xmlns:a16="http://schemas.microsoft.com/office/drawing/2014/main" id="{E672B8F3-BB3A-4946-AF09-815F823A94FB}"/>
              </a:ext>
            </a:extLst>
          </p:cNvPr>
          <p:cNvSpPr/>
          <p:nvPr/>
        </p:nvSpPr>
        <p:spPr>
          <a:xfrm>
            <a:off x="7881795" y="2967445"/>
            <a:ext cx="1037401" cy="923109"/>
          </a:xfrm>
          <a:prstGeom prst="rightArrow">
            <a:avLst/>
          </a:prstGeom>
          <a:solidFill>
            <a:srgbClr val="D622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B34302-8DD6-452E-B64D-360B8E7B4E75}"/>
              </a:ext>
            </a:extLst>
          </p:cNvPr>
          <p:cNvGrpSpPr/>
          <p:nvPr/>
        </p:nvGrpSpPr>
        <p:grpSpPr>
          <a:xfrm>
            <a:off x="157590" y="133399"/>
            <a:ext cx="2425323" cy="1373901"/>
            <a:chOff x="530414" y="2328817"/>
            <a:chExt cx="2034727" cy="149664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847923A-270D-4E8E-A012-87E5AFE10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7"/>
              <a:ext cx="2034727" cy="1496641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A141071-9097-4598-B4E2-46C9D931333D}"/>
                </a:ext>
              </a:extLst>
            </p:cNvPr>
            <p:cNvSpPr/>
            <p:nvPr/>
          </p:nvSpPr>
          <p:spPr>
            <a:xfrm>
              <a:off x="790324" y="2507502"/>
              <a:ext cx="1600223" cy="9387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Can you find the flowerpots that have </a:t>
              </a:r>
              <a:r>
                <a:rPr lang="en-GB" b="1" dirty="0"/>
                <a:t>14</a:t>
              </a:r>
              <a:r>
                <a:rPr lang="en-GB" dirty="0"/>
                <a:t> flowers?</a:t>
              </a:r>
              <a:endParaRPr lang="en-GB" dirty="0">
                <a:latin typeface="Twinkl" pitchFamily="2" charset="0"/>
              </a:endParaRPr>
            </a:p>
          </p:txBody>
        </p: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4848D31F-6985-4EAE-9C96-639F216E02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6" y="3983918"/>
            <a:ext cx="1586818" cy="2812133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38F4224F-6F1A-4881-9E7B-A38061842099}"/>
              </a:ext>
            </a:extLst>
          </p:cNvPr>
          <p:cNvGrpSpPr/>
          <p:nvPr/>
        </p:nvGrpSpPr>
        <p:grpSpPr>
          <a:xfrm>
            <a:off x="153088" y="2545795"/>
            <a:ext cx="2446491" cy="1525466"/>
            <a:chOff x="530414" y="2328818"/>
            <a:chExt cx="2034727" cy="1496642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DCF3781-7368-483A-B751-BFEB6B24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8"/>
              <a:ext cx="2034727" cy="1496642"/>
            </a:xfrm>
            <a:prstGeom prst="rect">
              <a:avLst/>
            </a:prstGeom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DAA4FDF-C262-4F24-8D31-CE9A415C98F7}"/>
                </a:ext>
              </a:extLst>
            </p:cNvPr>
            <p:cNvSpPr/>
            <p:nvPr/>
          </p:nvSpPr>
          <p:spPr>
            <a:xfrm>
              <a:off x="773705" y="2589797"/>
              <a:ext cx="1600223" cy="1102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Amazing counting! You found the pots with 14 flowers.</a:t>
              </a:r>
            </a:p>
          </p:txBody>
        </p:sp>
      </p:grpSp>
      <p:sp>
        <p:nvSpPr>
          <p:cNvPr id="202" name="Oval 201">
            <a:extLst>
              <a:ext uri="{FF2B5EF4-FFF2-40B4-BE49-F238E27FC236}">
                <a16:creationId xmlns:a16="http://schemas.microsoft.com/office/drawing/2014/main" id="{6D45F10D-4E6C-40D7-A3A8-8AE36168B604}"/>
              </a:ext>
            </a:extLst>
          </p:cNvPr>
          <p:cNvSpPr/>
          <p:nvPr/>
        </p:nvSpPr>
        <p:spPr>
          <a:xfrm>
            <a:off x="5541105" y="3209002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5F222F2E-6859-4E4D-A696-DBCC1A6BB21C}"/>
              </a:ext>
            </a:extLst>
          </p:cNvPr>
          <p:cNvSpPr/>
          <p:nvPr/>
        </p:nvSpPr>
        <p:spPr>
          <a:xfrm>
            <a:off x="5850196" y="3209002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CBFF7D6A-074F-4966-A259-15944125AEBC}"/>
              </a:ext>
            </a:extLst>
          </p:cNvPr>
          <p:cNvSpPr/>
          <p:nvPr/>
        </p:nvSpPr>
        <p:spPr>
          <a:xfrm>
            <a:off x="6159287" y="3209002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CF9FAFFA-DE71-4BA7-9BBD-4E5D2FDD6F4F}"/>
              </a:ext>
            </a:extLst>
          </p:cNvPr>
          <p:cNvSpPr/>
          <p:nvPr/>
        </p:nvSpPr>
        <p:spPr>
          <a:xfrm>
            <a:off x="6468378" y="3209002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22C833CD-2081-48B0-9B04-4BB7D0F5541A}"/>
              </a:ext>
            </a:extLst>
          </p:cNvPr>
          <p:cNvSpPr/>
          <p:nvPr/>
        </p:nvSpPr>
        <p:spPr>
          <a:xfrm>
            <a:off x="2450195" y="3220466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32B141D-F9BC-48FA-8C8D-C2B6369A9A2B}"/>
              </a:ext>
            </a:extLst>
          </p:cNvPr>
          <p:cNvSpPr/>
          <p:nvPr/>
        </p:nvSpPr>
        <p:spPr>
          <a:xfrm>
            <a:off x="2759286" y="3220466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6840FCF0-2434-48E9-95F3-3E6FF5BDFAEC}"/>
              </a:ext>
            </a:extLst>
          </p:cNvPr>
          <p:cNvSpPr/>
          <p:nvPr/>
        </p:nvSpPr>
        <p:spPr>
          <a:xfrm>
            <a:off x="3068377" y="3220466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23CEECFC-A213-4E59-B78F-F26656B3C6CB}"/>
              </a:ext>
            </a:extLst>
          </p:cNvPr>
          <p:cNvSpPr/>
          <p:nvPr/>
        </p:nvSpPr>
        <p:spPr>
          <a:xfrm>
            <a:off x="3377468" y="3220466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FD2B6E67-A4B0-47D4-9F5E-DB6A3C69B5B9}"/>
              </a:ext>
            </a:extLst>
          </p:cNvPr>
          <p:cNvSpPr/>
          <p:nvPr/>
        </p:nvSpPr>
        <p:spPr>
          <a:xfrm>
            <a:off x="3686559" y="3220466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2897368B-7DF4-4275-8F7C-4CE1E005E601}"/>
              </a:ext>
            </a:extLst>
          </p:cNvPr>
          <p:cNvSpPr/>
          <p:nvPr/>
        </p:nvSpPr>
        <p:spPr>
          <a:xfrm>
            <a:off x="3995650" y="3220466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A0E6AFB-094D-4393-A621-3AAD2CE659C7}"/>
              </a:ext>
            </a:extLst>
          </p:cNvPr>
          <p:cNvSpPr/>
          <p:nvPr/>
        </p:nvSpPr>
        <p:spPr>
          <a:xfrm>
            <a:off x="4304741" y="3220466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068C6F7-5844-45CE-87B0-2A33A5DA7E9E}"/>
              </a:ext>
            </a:extLst>
          </p:cNvPr>
          <p:cNvSpPr/>
          <p:nvPr/>
        </p:nvSpPr>
        <p:spPr>
          <a:xfrm>
            <a:off x="4613832" y="3220466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7AB61A84-DF84-4234-8C6C-50BD6BCB7B6C}"/>
              </a:ext>
            </a:extLst>
          </p:cNvPr>
          <p:cNvSpPr/>
          <p:nvPr/>
        </p:nvSpPr>
        <p:spPr>
          <a:xfrm>
            <a:off x="4922923" y="3220466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E99EDBB8-7B19-4E4B-92D3-71079E271119}"/>
              </a:ext>
            </a:extLst>
          </p:cNvPr>
          <p:cNvSpPr/>
          <p:nvPr/>
        </p:nvSpPr>
        <p:spPr>
          <a:xfrm>
            <a:off x="5232014" y="3220466"/>
            <a:ext cx="497225" cy="497225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60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000"/>
                            </p:stCondLst>
                            <p:childTnLst>
                              <p:par>
                                <p:cTn id="2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500"/>
                            </p:stCondLst>
                            <p:childTnLst>
                              <p:par>
                                <p:cTn id="2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0"/>
                            </p:stCondLst>
                            <p:childTnLst>
                              <p:par>
                                <p:cTn id="2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500"/>
                            </p:stCondLst>
                            <p:childTnLst>
                              <p:par>
                                <p:cTn id="2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0"/>
                            </p:stCondLst>
                            <p:childTnLst>
                              <p:par>
                                <p:cTn id="2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500"/>
                            </p:stCondLst>
                            <p:childTnLst>
                              <p:par>
                                <p:cTn id="2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6500"/>
                            </p:stCondLst>
                            <p:childTnLst>
                              <p:par>
                                <p:cTn id="2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000"/>
                            </p:stCondLst>
                            <p:childTnLst>
                              <p:par>
                                <p:cTn id="2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000"/>
                            </p:stCondLst>
                            <p:childTnLst>
                              <p:par>
                                <p:cTn id="3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500"/>
                            </p:stCondLst>
                            <p:childTnLst>
                              <p:par>
                                <p:cTn id="30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7" grpId="0" animBg="1"/>
      <p:bldP spid="202" grpId="0" animBg="1"/>
      <p:bldP spid="203" grpId="0" animBg="1"/>
      <p:bldP spid="204" grpId="0" animBg="1"/>
      <p:bldP spid="20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7DD9936-6DF4-4A61-8677-9D89FEB891C5}"/>
              </a:ext>
            </a:extLst>
          </p:cNvPr>
          <p:cNvSpPr/>
          <p:nvPr/>
        </p:nvSpPr>
        <p:spPr>
          <a:xfrm>
            <a:off x="6015477" y="1925003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3ACF42-A354-48EB-8D5D-4F7F64E1FF9C}"/>
              </a:ext>
            </a:extLst>
          </p:cNvPr>
          <p:cNvSpPr/>
          <p:nvPr/>
        </p:nvSpPr>
        <p:spPr>
          <a:xfrm>
            <a:off x="8170093" y="1925003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29EE44E-907C-4521-818D-58F407E3D99F}"/>
              </a:ext>
            </a:extLst>
          </p:cNvPr>
          <p:cNvSpPr/>
          <p:nvPr/>
        </p:nvSpPr>
        <p:spPr>
          <a:xfrm>
            <a:off x="2926738" y="1936467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2AFD9E5-C755-480B-8988-307FE2544DB0}"/>
              </a:ext>
            </a:extLst>
          </p:cNvPr>
          <p:cNvSpPr/>
          <p:nvPr/>
        </p:nvSpPr>
        <p:spPr>
          <a:xfrm>
            <a:off x="5081354" y="1936467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9" name="Picture 218">
            <a:extLst>
              <a:ext uri="{FF2B5EF4-FFF2-40B4-BE49-F238E27FC236}">
                <a16:creationId xmlns:a16="http://schemas.microsoft.com/office/drawing/2014/main" id="{00EBCEBB-582F-48E2-B7C4-170F0B7271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428" y="5090508"/>
            <a:ext cx="268765" cy="688014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E21211AB-DC06-4413-A7E1-F4BF53C0ED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1443" y="5085699"/>
            <a:ext cx="268765" cy="688014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7AB864AB-0628-4B54-8541-C53F1DC9DB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458" y="5050474"/>
            <a:ext cx="268765" cy="688014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AB17AA24-2439-4333-A96F-739DE4C8B1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7473" y="4991765"/>
            <a:ext cx="268765" cy="688014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67B84814-A3C1-4891-BF26-2B328B707D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488" y="5008230"/>
            <a:ext cx="268765" cy="688014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A3C8F8B5-0C9E-4093-84F4-2A9F5CEA2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503" y="5003421"/>
            <a:ext cx="268765" cy="688014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82D13140-6458-4927-ACE2-0539C72A42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518" y="5057824"/>
            <a:ext cx="268765" cy="688014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ECA8873A-13CE-4894-BB97-44BDD43352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33" y="5047800"/>
            <a:ext cx="268765" cy="688014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682E89BA-01DA-4C72-9029-D37EA833B1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7548" y="5018254"/>
            <a:ext cx="268765" cy="688014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FE710E12-476E-4DD4-B0FE-F86F5829C4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5563" y="4938189"/>
            <a:ext cx="268765" cy="688014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DF47FD82-6F97-48FB-A5A2-7A6868EE3A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3578" y="4971354"/>
            <a:ext cx="268765" cy="68801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E47DDE09-C2DC-478D-B811-EEA720812B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1593" y="4966545"/>
            <a:ext cx="268765" cy="688014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3112BCE2-8462-4D1E-AAE2-A9EB94D680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608" y="5027117"/>
            <a:ext cx="268765" cy="688014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7032C735-ED22-47AB-A5BF-02F8B2D9BC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7623" y="4968408"/>
            <a:ext cx="268765" cy="688014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008D126E-3C43-41F6-AD6E-CDBE63EAFC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638" y="4984873"/>
            <a:ext cx="268765" cy="688014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2DDB745B-6E72-4A7E-AD4C-EF99206D4B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653" y="4980064"/>
            <a:ext cx="268765" cy="688014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8BD77E49-7AD1-4CA1-AFEB-2CD50B59D0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1668" y="5034467"/>
            <a:ext cx="268765" cy="688014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C52B8905-DAF7-4CFB-8F9D-DDCB9D1855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9683" y="5024443"/>
            <a:ext cx="268765" cy="688014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39E86FBA-885B-4225-9CCE-83DB141D89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698" y="4994897"/>
            <a:ext cx="268765" cy="68801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4D976ABF-7A1A-4E44-B142-A8CB55CC86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428" y="3016953"/>
            <a:ext cx="268765" cy="688014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09395DA2-4272-4271-93A3-263B078315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4496" y="3012144"/>
            <a:ext cx="268765" cy="688014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8D95E6BD-E059-44F1-89CB-5BA490D630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5564" y="2933374"/>
            <a:ext cx="268765" cy="688014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6831BD6A-4310-45DA-AF7E-60B4B7F7C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6632" y="2874665"/>
            <a:ext cx="268765" cy="688014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361A9954-B1BA-4CD2-AC86-3DE9A2C24E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7700" y="2891130"/>
            <a:ext cx="268765" cy="688014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4463AAAC-ECAB-4AA2-9783-CB310940CF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768" y="2886321"/>
            <a:ext cx="268765" cy="688014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AEC3D554-43CA-45CD-A373-2CFA7934FF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9836" y="2940724"/>
            <a:ext cx="268765" cy="688014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E7868703-6E39-426F-8B6C-A2B501D354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904" y="2930700"/>
            <a:ext cx="268765" cy="688014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AF8467E3-89C5-4AEB-8065-7E9B05434F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972" y="2901154"/>
            <a:ext cx="268765" cy="688014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B068DCF0-4D93-4550-9048-F4AD188538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040" y="2908179"/>
            <a:ext cx="268765" cy="688014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1C213419-2A1E-4542-8549-FC6B6D7C00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108" y="2993596"/>
            <a:ext cx="268765" cy="688014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66115213-12E0-45E8-89B2-0D2AB4A85A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5176" y="2988787"/>
            <a:ext cx="268765" cy="688014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36153C92-E89E-4405-85A4-62C5B35E9F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244" y="2910017"/>
            <a:ext cx="268765" cy="688014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653B8B80-EDB0-42FC-9750-B98CDC6673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7312" y="2851308"/>
            <a:ext cx="268765" cy="688014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591C0771-7006-4366-AB9C-4EC8124BD7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381" y="2867773"/>
            <a:ext cx="268765" cy="688014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A5D99275-8EB0-461D-8772-4633A23D41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269" y="1010169"/>
            <a:ext cx="268765" cy="688014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32FD913E-3974-4757-9EBE-8CE3BF6BE1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284" y="1005360"/>
            <a:ext cx="268765" cy="688014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06DA6342-F277-4D1D-937F-5C37D27986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299" y="970135"/>
            <a:ext cx="268765" cy="688014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DF6D741A-CFC8-4709-89B5-EF46EEE41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314" y="911426"/>
            <a:ext cx="268765" cy="688014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DBC8A486-822A-4F72-BAC6-B54374B9B4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329" y="927891"/>
            <a:ext cx="268765" cy="688014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C65B4B7B-51A5-43BF-9479-25D5F07031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344" y="923082"/>
            <a:ext cx="268765" cy="688014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C74BD9B0-E4F8-4895-8AC3-0787D9BBD4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6359" y="977485"/>
            <a:ext cx="268765" cy="688014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8A59B4BC-CF27-49DB-955E-281F0C7816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374" y="967461"/>
            <a:ext cx="268765" cy="688014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CB4D600-C473-4EC9-A8AF-9462B74157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389" y="937915"/>
            <a:ext cx="268765" cy="688014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1A853CF0-E24A-4DC6-95FC-76ECCF2D12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404" y="901395"/>
            <a:ext cx="268765" cy="688014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50F1EBA-28BF-4F50-87F7-205839BA40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419" y="1030357"/>
            <a:ext cx="268765" cy="688014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67ECF20-F256-4153-8082-AE87676DC3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434" y="1025548"/>
            <a:ext cx="268765" cy="688014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F3F52D0A-D10C-47F0-ADA9-BA22B7BE61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4449" y="946778"/>
            <a:ext cx="268765" cy="688014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CB1B21BC-8DA0-4733-BC82-F6BC002027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464" y="888069"/>
            <a:ext cx="268765" cy="688014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2E469241-CC2B-49BE-B4BD-8160DAA021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479" y="904534"/>
            <a:ext cx="268765" cy="688014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C6D77EE6-8D3F-457D-95C4-8523808788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8494" y="899725"/>
            <a:ext cx="268765" cy="688014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755B95AE-9790-4F50-85B6-A8334EBD53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6509" y="954128"/>
            <a:ext cx="268765" cy="68801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087713EA-E06E-41CF-A3AE-4FC8BFCAA3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4524" y="944104"/>
            <a:ext cx="268765" cy="688014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D53BA197-CAF6-45AD-94E1-E57D63BC13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2539" y="914558"/>
            <a:ext cx="268765" cy="688014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CE073323-39CB-4721-84BA-9E8C606EEF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0555" y="834493"/>
            <a:ext cx="268765" cy="688014"/>
          </a:xfrm>
          <a:prstGeom prst="rect">
            <a:avLst/>
          </a:prstGeom>
        </p:spPr>
      </p:pic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7C8A25B7-3AC3-448F-9909-AFA06F2E4BF5}"/>
              </a:ext>
            </a:extLst>
          </p:cNvPr>
          <p:cNvSpPr/>
          <p:nvPr/>
        </p:nvSpPr>
        <p:spPr>
          <a:xfrm>
            <a:off x="-1" y="5134496"/>
            <a:ext cx="1737457" cy="1723505"/>
          </a:xfrm>
          <a:custGeom>
            <a:avLst/>
            <a:gdLst>
              <a:gd name="connsiteX0" fmla="*/ 0 w 1413090"/>
              <a:gd name="connsiteY0" fmla="*/ 0 h 1401743"/>
              <a:gd name="connsiteX1" fmla="*/ 141198 w 1413090"/>
              <a:gd name="connsiteY1" fmla="*/ 7130 h 1401743"/>
              <a:gd name="connsiteX2" fmla="*/ 1406564 w 1413090"/>
              <a:gd name="connsiteY2" fmla="*/ 1272496 h 1401743"/>
              <a:gd name="connsiteX3" fmla="*/ 1413090 w 1413090"/>
              <a:gd name="connsiteY3" fmla="*/ 1401743 h 1401743"/>
              <a:gd name="connsiteX4" fmla="*/ 0 w 1413090"/>
              <a:gd name="connsiteY4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090" h="1401743">
                <a:moveTo>
                  <a:pt x="0" y="0"/>
                </a:moveTo>
                <a:lnTo>
                  <a:pt x="141198" y="7130"/>
                </a:lnTo>
                <a:cubicBezTo>
                  <a:pt x="808390" y="74887"/>
                  <a:pt x="1338807" y="605304"/>
                  <a:pt x="1406564" y="1272496"/>
                </a:cubicBezTo>
                <a:lnTo>
                  <a:pt x="1413090" y="1401743"/>
                </a:lnTo>
                <a:lnTo>
                  <a:pt x="0" y="1401743"/>
                </a:lnTo>
                <a:close/>
              </a:path>
            </a:pathLst>
          </a:custGeom>
          <a:solidFill>
            <a:srgbClr val="D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445B39C-86ED-4768-8952-70AB8618214B}"/>
              </a:ext>
            </a:extLst>
          </p:cNvPr>
          <p:cNvGrpSpPr/>
          <p:nvPr/>
        </p:nvGrpSpPr>
        <p:grpSpPr>
          <a:xfrm>
            <a:off x="131463" y="1612465"/>
            <a:ext cx="1481201" cy="768157"/>
            <a:chOff x="1595608" y="3952486"/>
            <a:chExt cx="1481201" cy="768157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38F0519-F799-4456-B3DF-442B7550B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2486"/>
              <a:ext cx="1481201" cy="768157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1F87B18-4B5C-49B7-B0FF-0570F59D466B}"/>
                </a:ext>
              </a:extLst>
            </p:cNvPr>
            <p:cNvSpPr/>
            <p:nvPr/>
          </p:nvSpPr>
          <p:spPr>
            <a:xfrm>
              <a:off x="1855517" y="4129155"/>
              <a:ext cx="108835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703224-58D3-4D00-8545-E9E93B2F4342}"/>
              </a:ext>
            </a:extLst>
          </p:cNvPr>
          <p:cNvGrpSpPr/>
          <p:nvPr/>
        </p:nvGrpSpPr>
        <p:grpSpPr>
          <a:xfrm>
            <a:off x="126870" y="2562661"/>
            <a:ext cx="1481201" cy="768157"/>
            <a:chOff x="1595608" y="3953430"/>
            <a:chExt cx="1481201" cy="768157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2B31887-2B36-4804-AB2E-51502C66C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3430"/>
              <a:ext cx="1481201" cy="768157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72CB5C0-2270-4E19-BE5C-142EC3709B1C}"/>
                </a:ext>
              </a:extLst>
            </p:cNvPr>
            <p:cNvSpPr/>
            <p:nvPr/>
          </p:nvSpPr>
          <p:spPr>
            <a:xfrm>
              <a:off x="1855517" y="4130099"/>
              <a:ext cx="110969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B34302-8DD6-452E-B64D-360B8E7B4E75}"/>
              </a:ext>
            </a:extLst>
          </p:cNvPr>
          <p:cNvGrpSpPr/>
          <p:nvPr/>
        </p:nvGrpSpPr>
        <p:grpSpPr>
          <a:xfrm>
            <a:off x="131463" y="133399"/>
            <a:ext cx="2425323" cy="1373901"/>
            <a:chOff x="530414" y="2328817"/>
            <a:chExt cx="2034727" cy="149664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847923A-270D-4E8E-A012-87E5AFE10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7"/>
              <a:ext cx="2034727" cy="1496641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A141071-9097-4598-B4E2-46C9D931333D}"/>
                </a:ext>
              </a:extLst>
            </p:cNvPr>
            <p:cNvSpPr/>
            <p:nvPr/>
          </p:nvSpPr>
          <p:spPr>
            <a:xfrm>
              <a:off x="680731" y="2507502"/>
              <a:ext cx="1762676" cy="9387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2" charset="0"/>
                </a:rPr>
                <a:t>Can you find the flowerpots that have</a:t>
              </a:r>
            </a:p>
            <a:p>
              <a:pPr algn="ctr"/>
              <a:r>
                <a:rPr lang="en-GB" sz="2000" b="1" dirty="0">
                  <a:latin typeface="Twinkl" pitchFamily="2" charset="0"/>
                </a:rPr>
                <a:t>20</a:t>
              </a:r>
              <a:r>
                <a:rPr lang="en-GB" dirty="0">
                  <a:latin typeface="Twinkl" pitchFamily="2" charset="0"/>
                </a:rPr>
                <a:t> flowers?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AC3807-D6BB-4DA9-BA76-F2DEBD4DACB2}"/>
              </a:ext>
            </a:extLst>
          </p:cNvPr>
          <p:cNvGrpSpPr/>
          <p:nvPr/>
        </p:nvGrpSpPr>
        <p:grpSpPr>
          <a:xfrm>
            <a:off x="2444575" y="1446171"/>
            <a:ext cx="6317405" cy="695497"/>
            <a:chOff x="2444575" y="1446171"/>
            <a:chExt cx="6317405" cy="69549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D54B8BD-6F99-483A-A1B8-0D978C60CD0A}"/>
                </a:ext>
              </a:extLst>
            </p:cNvPr>
            <p:cNvGrpSpPr/>
            <p:nvPr/>
          </p:nvGrpSpPr>
          <p:grpSpPr>
            <a:xfrm>
              <a:off x="5533314" y="1446171"/>
              <a:ext cx="3228666" cy="684033"/>
              <a:chOff x="1691617" y="4324423"/>
              <a:chExt cx="7002328" cy="1451113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FA930BF1-5F2C-4D64-BA5E-CCDC395448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4D6DD52E-D0ED-4E19-9F2C-B58A36B8A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51B3874B-784D-4EE1-A006-4442877DB829}"/>
                </a:ext>
              </a:extLst>
            </p:cNvPr>
            <p:cNvGrpSpPr/>
            <p:nvPr/>
          </p:nvGrpSpPr>
          <p:grpSpPr>
            <a:xfrm>
              <a:off x="2444575" y="1457635"/>
              <a:ext cx="3228666" cy="684033"/>
              <a:chOff x="1691617" y="4324423"/>
              <a:chExt cx="7002328" cy="1451113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06513CC0-3B89-4987-AB7C-F944A82B52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FD0ABA5D-6C6B-483B-9329-753779B125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</p:grpSp>
      <p:sp>
        <p:nvSpPr>
          <p:cNvPr id="138" name="Oval 137">
            <a:extLst>
              <a:ext uri="{FF2B5EF4-FFF2-40B4-BE49-F238E27FC236}">
                <a16:creationId xmlns:a16="http://schemas.microsoft.com/office/drawing/2014/main" id="{074196D4-9D4B-4F56-8F8F-609FD98F91DA}"/>
              </a:ext>
            </a:extLst>
          </p:cNvPr>
          <p:cNvSpPr/>
          <p:nvPr/>
        </p:nvSpPr>
        <p:spPr>
          <a:xfrm>
            <a:off x="5503274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3E69E245-E32A-4002-A7E0-9A6041897F81}"/>
              </a:ext>
            </a:extLst>
          </p:cNvPr>
          <p:cNvSpPr/>
          <p:nvPr/>
        </p:nvSpPr>
        <p:spPr>
          <a:xfrm>
            <a:off x="5812371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F707AC24-B0E5-4D43-9894-F8A608EFEEF3}"/>
              </a:ext>
            </a:extLst>
          </p:cNvPr>
          <p:cNvSpPr/>
          <p:nvPr/>
        </p:nvSpPr>
        <p:spPr>
          <a:xfrm>
            <a:off x="6121468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3E94953B-CFCF-4399-807E-7B9F00D5D24F}"/>
              </a:ext>
            </a:extLst>
          </p:cNvPr>
          <p:cNvSpPr/>
          <p:nvPr/>
        </p:nvSpPr>
        <p:spPr>
          <a:xfrm>
            <a:off x="6430565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BE40E0C-42C0-43D1-BE0D-2862DD02857B}"/>
              </a:ext>
            </a:extLst>
          </p:cNvPr>
          <p:cNvSpPr/>
          <p:nvPr/>
        </p:nvSpPr>
        <p:spPr>
          <a:xfrm>
            <a:off x="2412304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3B6DAA07-E3FE-47E0-8EDB-86284B6B2DD7}"/>
              </a:ext>
            </a:extLst>
          </p:cNvPr>
          <p:cNvSpPr/>
          <p:nvPr/>
        </p:nvSpPr>
        <p:spPr>
          <a:xfrm>
            <a:off x="2721401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BF72BCB1-D7A6-4D7B-A0C1-45D5FA1CBB45}"/>
              </a:ext>
            </a:extLst>
          </p:cNvPr>
          <p:cNvSpPr/>
          <p:nvPr/>
        </p:nvSpPr>
        <p:spPr>
          <a:xfrm>
            <a:off x="3030498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4903F6A3-6F29-45CC-9E2A-076242F321E2}"/>
              </a:ext>
            </a:extLst>
          </p:cNvPr>
          <p:cNvSpPr/>
          <p:nvPr/>
        </p:nvSpPr>
        <p:spPr>
          <a:xfrm>
            <a:off x="3339595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7E85554F-71DD-4FC9-901A-64717C406692}"/>
              </a:ext>
            </a:extLst>
          </p:cNvPr>
          <p:cNvSpPr/>
          <p:nvPr/>
        </p:nvSpPr>
        <p:spPr>
          <a:xfrm>
            <a:off x="3648692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A4373FEC-8969-437C-8C7E-CEF2C2DEB53B}"/>
              </a:ext>
            </a:extLst>
          </p:cNvPr>
          <p:cNvSpPr/>
          <p:nvPr/>
        </p:nvSpPr>
        <p:spPr>
          <a:xfrm>
            <a:off x="3957789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17793B4-8C25-4E46-8BAC-80C1A7DA4EEB}"/>
              </a:ext>
            </a:extLst>
          </p:cNvPr>
          <p:cNvSpPr/>
          <p:nvPr/>
        </p:nvSpPr>
        <p:spPr>
          <a:xfrm>
            <a:off x="4266886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AEF17052-8F3D-4D5D-9DA7-F093CFC9C756}"/>
              </a:ext>
            </a:extLst>
          </p:cNvPr>
          <p:cNvSpPr/>
          <p:nvPr/>
        </p:nvSpPr>
        <p:spPr>
          <a:xfrm>
            <a:off x="4575983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DE9A347-2664-4D34-8DCF-F3178CCF234D}"/>
              </a:ext>
            </a:extLst>
          </p:cNvPr>
          <p:cNvSpPr/>
          <p:nvPr/>
        </p:nvSpPr>
        <p:spPr>
          <a:xfrm>
            <a:off x="4885080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204256F-B654-40B0-96AC-DAC0A9ECBB63}"/>
              </a:ext>
            </a:extLst>
          </p:cNvPr>
          <p:cNvSpPr/>
          <p:nvPr/>
        </p:nvSpPr>
        <p:spPr>
          <a:xfrm>
            <a:off x="5194177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90DC8C65-4359-4D5D-BE4F-07C15FB73B38}"/>
              </a:ext>
            </a:extLst>
          </p:cNvPr>
          <p:cNvSpPr/>
          <p:nvPr/>
        </p:nvSpPr>
        <p:spPr>
          <a:xfrm>
            <a:off x="7357856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23BC25F2-0C6B-487C-8180-3F11B81D7F7E}"/>
              </a:ext>
            </a:extLst>
          </p:cNvPr>
          <p:cNvSpPr/>
          <p:nvPr/>
        </p:nvSpPr>
        <p:spPr>
          <a:xfrm>
            <a:off x="7666953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4015A01A-1CB0-4B0D-B4BD-88F3AEEB562F}"/>
              </a:ext>
            </a:extLst>
          </p:cNvPr>
          <p:cNvSpPr/>
          <p:nvPr/>
        </p:nvSpPr>
        <p:spPr>
          <a:xfrm>
            <a:off x="7976050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BFBCCF3-3451-4187-A34A-4A56A292D9B4}"/>
              </a:ext>
            </a:extLst>
          </p:cNvPr>
          <p:cNvSpPr/>
          <p:nvPr/>
        </p:nvSpPr>
        <p:spPr>
          <a:xfrm>
            <a:off x="8285138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D42FE8C5-7899-4765-AF6A-AB73C773E501}"/>
              </a:ext>
            </a:extLst>
          </p:cNvPr>
          <p:cNvSpPr/>
          <p:nvPr/>
        </p:nvSpPr>
        <p:spPr>
          <a:xfrm>
            <a:off x="6739662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D5341354-CC71-47F9-84CF-A40D9960B54F}"/>
              </a:ext>
            </a:extLst>
          </p:cNvPr>
          <p:cNvSpPr/>
          <p:nvPr/>
        </p:nvSpPr>
        <p:spPr>
          <a:xfrm>
            <a:off x="7048759" y="1254941"/>
            <a:ext cx="497225" cy="497225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DF03DD-B0E0-4C8F-9289-101A1B9026C8}"/>
              </a:ext>
            </a:extLst>
          </p:cNvPr>
          <p:cNvGrpSpPr/>
          <p:nvPr/>
        </p:nvGrpSpPr>
        <p:grpSpPr>
          <a:xfrm>
            <a:off x="2444575" y="5492103"/>
            <a:ext cx="6317405" cy="695497"/>
            <a:chOff x="2444575" y="5492103"/>
            <a:chExt cx="6317405" cy="69549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09CC21E-D2F7-41A1-8115-325679211FF3}"/>
                </a:ext>
              </a:extLst>
            </p:cNvPr>
            <p:cNvGrpSpPr/>
            <p:nvPr/>
          </p:nvGrpSpPr>
          <p:grpSpPr>
            <a:xfrm>
              <a:off x="5533314" y="5492103"/>
              <a:ext cx="3228666" cy="684033"/>
              <a:chOff x="1691617" y="4324423"/>
              <a:chExt cx="7002328" cy="1451113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2D1B5AC-AB40-4001-9E9F-99CEBAD093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F69055C-8805-4CAE-8C4E-E244AB84CF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9A9738CC-188E-40DC-82E4-0E7C68BA1570}"/>
                </a:ext>
              </a:extLst>
            </p:cNvPr>
            <p:cNvGrpSpPr/>
            <p:nvPr/>
          </p:nvGrpSpPr>
          <p:grpSpPr>
            <a:xfrm>
              <a:off x="2444575" y="5503567"/>
              <a:ext cx="3228666" cy="684033"/>
              <a:chOff x="1691617" y="4324423"/>
              <a:chExt cx="7002328" cy="1451113"/>
            </a:xfrm>
          </p:grpSpPr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22F81E30-20CB-46DD-A8F6-95A7D4D833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21B8161C-BF40-4D4E-827C-D76EC7110E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4B3C6-2863-473A-B556-6FCE4D2BC61E}"/>
              </a:ext>
            </a:extLst>
          </p:cNvPr>
          <p:cNvGrpSpPr/>
          <p:nvPr/>
        </p:nvGrpSpPr>
        <p:grpSpPr>
          <a:xfrm>
            <a:off x="2444575" y="3469137"/>
            <a:ext cx="6317405" cy="695497"/>
            <a:chOff x="2444575" y="3469137"/>
            <a:chExt cx="6317405" cy="69549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16DA4E8-EF04-48C4-84AF-42E95C10B124}"/>
                </a:ext>
              </a:extLst>
            </p:cNvPr>
            <p:cNvGrpSpPr/>
            <p:nvPr/>
          </p:nvGrpSpPr>
          <p:grpSpPr>
            <a:xfrm>
              <a:off x="5533314" y="3469137"/>
              <a:ext cx="3228666" cy="684033"/>
              <a:chOff x="1691617" y="4324423"/>
              <a:chExt cx="7002328" cy="1451113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B9D88FA-51FB-4F32-8E66-0E171257F0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DEC1337-945E-4937-B471-FA761BF1BB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5A08D66-124B-4A40-96F6-85C166D72ECE}"/>
                </a:ext>
              </a:extLst>
            </p:cNvPr>
            <p:cNvGrpSpPr/>
            <p:nvPr/>
          </p:nvGrpSpPr>
          <p:grpSpPr>
            <a:xfrm>
              <a:off x="2444575" y="3480601"/>
              <a:ext cx="3228666" cy="684033"/>
              <a:chOff x="1691617" y="4324423"/>
              <a:chExt cx="7002328" cy="1451113"/>
            </a:xfrm>
          </p:grpSpPr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E89B761E-2E50-4594-8324-0EA6DA4AA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3537A529-D73C-44E1-B486-B34F3670ED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</p:grpSp>
      <p:sp>
        <p:nvSpPr>
          <p:cNvPr id="77" name="Arrow: Right 76">
            <a:hlinkClick r:id="rId7" action="ppaction://hlinksldjump"/>
            <a:extLst>
              <a:ext uri="{FF2B5EF4-FFF2-40B4-BE49-F238E27FC236}">
                <a16:creationId xmlns:a16="http://schemas.microsoft.com/office/drawing/2014/main" id="{E672B8F3-BB3A-4946-AF09-815F823A94FB}"/>
              </a:ext>
            </a:extLst>
          </p:cNvPr>
          <p:cNvSpPr/>
          <p:nvPr/>
        </p:nvSpPr>
        <p:spPr>
          <a:xfrm>
            <a:off x="7881795" y="2967445"/>
            <a:ext cx="1037401" cy="923109"/>
          </a:xfrm>
          <a:prstGeom prst="rightArrow">
            <a:avLst/>
          </a:prstGeom>
          <a:solidFill>
            <a:srgbClr val="D622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4848D31F-6985-4EAE-9C96-639F216E02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6" y="3983918"/>
            <a:ext cx="1586818" cy="2812133"/>
          </a:xfrm>
          <a:prstGeom prst="rect">
            <a:avLst/>
          </a:prstGeom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6B7C939-6DDD-415B-B9BE-8A1963B26B68}"/>
              </a:ext>
            </a:extLst>
          </p:cNvPr>
          <p:cNvGrpSpPr/>
          <p:nvPr/>
        </p:nvGrpSpPr>
        <p:grpSpPr>
          <a:xfrm>
            <a:off x="118252" y="2433174"/>
            <a:ext cx="2517669" cy="1638087"/>
            <a:chOff x="530414" y="2328818"/>
            <a:chExt cx="1864159" cy="1496642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D4C9D8F3-1744-4DC2-8D59-3388CEAE8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8"/>
              <a:ext cx="1864159" cy="1496642"/>
            </a:xfrm>
            <a:prstGeom prst="rect">
              <a:avLst/>
            </a:prstGeom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DE8748B-6CA0-433D-85B2-E7195A0F6EF2}"/>
                </a:ext>
              </a:extLst>
            </p:cNvPr>
            <p:cNvSpPr/>
            <p:nvPr/>
          </p:nvSpPr>
          <p:spPr>
            <a:xfrm>
              <a:off x="708415" y="2539421"/>
              <a:ext cx="1600223" cy="10870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Fantastic counting. Look at those beautiful sunflowers.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4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500"/>
                            </p:stCondLst>
                            <p:childTnLst>
                              <p:par>
                                <p:cTn id="3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500"/>
                            </p:stCondLst>
                            <p:childTnLst>
                              <p:par>
                                <p:cTn id="3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0"/>
                            </p:stCondLst>
                            <p:childTnLst>
                              <p:par>
                                <p:cTn id="3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0"/>
                            </p:stCondLst>
                            <p:childTnLst>
                              <p:par>
                                <p:cTn id="3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500"/>
                            </p:stCondLst>
                            <p:childTnLst>
                              <p:par>
                                <p:cTn id="3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7000"/>
                            </p:stCondLst>
                            <p:childTnLst>
                              <p:par>
                                <p:cTn id="3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8000"/>
                            </p:stCondLst>
                            <p:childTnLst>
                              <p:par>
                                <p:cTn id="3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8500"/>
                            </p:stCondLst>
                            <p:childTnLst>
                              <p:par>
                                <p:cTn id="3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9000"/>
                            </p:stCondLst>
                            <p:childTnLst>
                              <p:par>
                                <p:cTn id="3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9500"/>
                            </p:stCondLst>
                            <p:childTnLst>
                              <p:par>
                                <p:cTn id="3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3" grpId="0" animBg="1"/>
      <p:bldP spid="152" grpId="0" animBg="1"/>
      <p:bldP spid="163" grpId="0" animBg="1"/>
      <p:bldP spid="164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6" grpId="0" animBg="1"/>
      <p:bldP spid="187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32AFD9E5-C755-480B-8988-307FE2544DB0}"/>
              </a:ext>
            </a:extLst>
          </p:cNvPr>
          <p:cNvSpPr/>
          <p:nvPr/>
        </p:nvSpPr>
        <p:spPr>
          <a:xfrm>
            <a:off x="5081354" y="1936467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0" name="Picture 189">
            <a:extLst>
              <a:ext uri="{FF2B5EF4-FFF2-40B4-BE49-F238E27FC236}">
                <a16:creationId xmlns:a16="http://schemas.microsoft.com/office/drawing/2014/main" id="{37A98691-D286-4436-B1A4-83456EADAF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4720" y="2935523"/>
            <a:ext cx="216923" cy="688014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9E4DB3A6-C6E4-4AE8-AD43-41786841A2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919" y="2906916"/>
            <a:ext cx="216923" cy="688014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D5C7D51A-5467-4EAC-8AAA-25E8B0AC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2966" y="904701"/>
            <a:ext cx="216923" cy="688014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BF6FB6B2-09A7-4594-9A6C-FCB57743D3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179" y="881357"/>
            <a:ext cx="216923" cy="688014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97DD9936-6DF4-4A61-8677-9D89FEB891C5}"/>
              </a:ext>
            </a:extLst>
          </p:cNvPr>
          <p:cNvSpPr/>
          <p:nvPr/>
        </p:nvSpPr>
        <p:spPr>
          <a:xfrm>
            <a:off x="6015477" y="1925003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3ACF42-A354-48EB-8D5D-4F7F64E1FF9C}"/>
              </a:ext>
            </a:extLst>
          </p:cNvPr>
          <p:cNvSpPr/>
          <p:nvPr/>
        </p:nvSpPr>
        <p:spPr>
          <a:xfrm>
            <a:off x="8170093" y="1925003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29EE44E-907C-4521-818D-58F407E3D99F}"/>
              </a:ext>
            </a:extLst>
          </p:cNvPr>
          <p:cNvSpPr/>
          <p:nvPr/>
        </p:nvSpPr>
        <p:spPr>
          <a:xfrm>
            <a:off x="2926738" y="1936467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6614A7F0-DA22-48A3-8213-EC8499AB42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3975" y="2983468"/>
            <a:ext cx="216923" cy="688014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19F10175-60D4-431D-8FFC-86E8EFEB83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91" y="2979486"/>
            <a:ext cx="216923" cy="688014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957609D6-5DDD-410A-9271-D0608DF031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6407" y="2908793"/>
            <a:ext cx="216923" cy="688014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9C48AB33-8F35-4762-BA4E-07230A10B3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623" y="2835629"/>
            <a:ext cx="216923" cy="688014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7DF4E275-1DED-476B-9267-FE03B17DC2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839" y="2857722"/>
            <a:ext cx="216923" cy="68801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D2AC4806-C20E-4143-8CE2-66F85BE010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2963" y="5062630"/>
            <a:ext cx="216923" cy="68801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EF48EE36-F5EB-44BB-96E6-1C9F6B8790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179" y="5058648"/>
            <a:ext cx="216923" cy="68801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12E229EB-FF19-4900-A345-01C728C2AC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395" y="4987955"/>
            <a:ext cx="216923" cy="688014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E22C8E7E-14E1-4E31-9901-97A2F6A4EF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1611" y="4914791"/>
            <a:ext cx="216923" cy="688014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C3F2579C-0919-42F0-B88B-1196DDFC30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7827" y="4936884"/>
            <a:ext cx="216923" cy="688014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F44590A8-9542-4F77-872B-3508F035E5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043" y="4932902"/>
            <a:ext cx="216923" cy="68801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DBDC676-B5C1-451A-852B-1810A16DE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259" y="4862209"/>
            <a:ext cx="216923" cy="688014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D7BB25D8-CD7E-4B8C-87DF-CA4E5BCBC8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6475" y="4920342"/>
            <a:ext cx="216923" cy="688014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184E60BA-E813-4A22-88E1-9CDB602A7F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5700" y="5153375"/>
            <a:ext cx="216923" cy="688014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1DBD9F08-6230-46C9-808A-8B06FFAFD1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1916" y="5031700"/>
            <a:ext cx="216923" cy="688014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9C52EA22-7B86-4266-8F8B-9F927DE23C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132" y="5078700"/>
            <a:ext cx="216923" cy="688014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3BC5F6AD-C42A-4EB7-BE4E-B3E16C0CCD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4348" y="5005536"/>
            <a:ext cx="216923" cy="68801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D8AB3A3D-BA58-4295-9133-CE8C029755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564" y="5027629"/>
            <a:ext cx="216923" cy="688014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A97F5356-B868-4DB4-9EB1-74B8EF5A85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780" y="5023647"/>
            <a:ext cx="216923" cy="688014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2FDB356E-3BEB-46F9-8B90-0405C23ABC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2996" y="4952954"/>
            <a:ext cx="216923" cy="68801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EBA975CA-0CEF-446D-B6D3-D31F240610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212" y="5011087"/>
            <a:ext cx="216923" cy="688014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A4A4A508-EAA7-45D8-A7E2-55913D68CE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428" y="5052254"/>
            <a:ext cx="216923" cy="688014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21D87C22-7B9C-4F62-91D9-4574AF0152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641" y="5110387"/>
            <a:ext cx="216923" cy="688014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0FC3E10E-2CD0-4764-BFAB-271EA97FA1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4992" y="3036644"/>
            <a:ext cx="216923" cy="688014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4FDF65D4-FABE-4D45-8389-C35C62E008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208" y="3032662"/>
            <a:ext cx="216923" cy="688014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E606951E-50F6-446E-AA6F-E8999E19DC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424" y="2961969"/>
            <a:ext cx="216923" cy="688014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C54D34D2-76D0-4FB7-B237-013A332FBF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3640" y="2888805"/>
            <a:ext cx="216923" cy="688014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DF3BD82-56AE-410E-8B43-4433835B94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9856" y="2910898"/>
            <a:ext cx="216923" cy="688014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E30F6F29-893E-4C96-AD86-DD6083BC7E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072" y="2906916"/>
            <a:ext cx="216923" cy="688014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D922ADF3-3FF3-46BC-B3AD-24016D347E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2288" y="2836223"/>
            <a:ext cx="216923" cy="688014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17FE5581-2CB4-4486-983A-92BD67C49F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8504" y="2894356"/>
            <a:ext cx="216923" cy="688014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A5D99275-8EB0-461D-8772-4633A23D41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899" y="1027587"/>
            <a:ext cx="216923" cy="68801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DD00342-150F-4F3D-9D4C-D52C93541C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9115" y="1023605"/>
            <a:ext cx="216923" cy="68801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335B5F1-4EDD-4AF3-B826-886A5BA721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5331" y="952912"/>
            <a:ext cx="216923" cy="68801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14392A4-8B7E-46EF-A889-4684A2E500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1547" y="879748"/>
            <a:ext cx="216923" cy="68801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E801B47-EAC3-4D42-B04B-38D680EBD6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763" y="901841"/>
            <a:ext cx="216923" cy="688014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A1DCAC6-967C-4C99-89D7-857416671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979" y="897859"/>
            <a:ext cx="216923" cy="688014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A873FB2-722B-4B28-B4B3-A131CF21EC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195" y="827166"/>
            <a:ext cx="216923" cy="688014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3B576534-2DC1-40AF-BD90-FCAFC79242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6411" y="885299"/>
            <a:ext cx="216923" cy="688014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67B2BEB7-4E64-4067-970D-F770459271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2627" y="926466"/>
            <a:ext cx="216923" cy="68801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00575D2-CD44-454B-8156-12631E6F40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8840" y="984599"/>
            <a:ext cx="216923" cy="688014"/>
          </a:xfrm>
          <a:prstGeom prst="rect">
            <a:avLst/>
          </a:prstGeom>
        </p:spPr>
      </p:pic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7C8A25B7-3AC3-448F-9909-AFA06F2E4BF5}"/>
              </a:ext>
            </a:extLst>
          </p:cNvPr>
          <p:cNvSpPr/>
          <p:nvPr/>
        </p:nvSpPr>
        <p:spPr>
          <a:xfrm>
            <a:off x="-1" y="5134496"/>
            <a:ext cx="1737457" cy="1723505"/>
          </a:xfrm>
          <a:custGeom>
            <a:avLst/>
            <a:gdLst>
              <a:gd name="connsiteX0" fmla="*/ 0 w 1413090"/>
              <a:gd name="connsiteY0" fmla="*/ 0 h 1401743"/>
              <a:gd name="connsiteX1" fmla="*/ 141198 w 1413090"/>
              <a:gd name="connsiteY1" fmla="*/ 7130 h 1401743"/>
              <a:gd name="connsiteX2" fmla="*/ 1406564 w 1413090"/>
              <a:gd name="connsiteY2" fmla="*/ 1272496 h 1401743"/>
              <a:gd name="connsiteX3" fmla="*/ 1413090 w 1413090"/>
              <a:gd name="connsiteY3" fmla="*/ 1401743 h 1401743"/>
              <a:gd name="connsiteX4" fmla="*/ 0 w 1413090"/>
              <a:gd name="connsiteY4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090" h="1401743">
                <a:moveTo>
                  <a:pt x="0" y="0"/>
                </a:moveTo>
                <a:lnTo>
                  <a:pt x="141198" y="7130"/>
                </a:lnTo>
                <a:cubicBezTo>
                  <a:pt x="808390" y="74887"/>
                  <a:pt x="1338807" y="605304"/>
                  <a:pt x="1406564" y="1272496"/>
                </a:cubicBezTo>
                <a:lnTo>
                  <a:pt x="1413090" y="1401743"/>
                </a:lnTo>
                <a:lnTo>
                  <a:pt x="0" y="1401743"/>
                </a:lnTo>
                <a:close/>
              </a:path>
            </a:pathLst>
          </a:custGeom>
          <a:solidFill>
            <a:srgbClr val="D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445B39C-86ED-4768-8952-70AB8618214B}"/>
              </a:ext>
            </a:extLst>
          </p:cNvPr>
          <p:cNvGrpSpPr/>
          <p:nvPr/>
        </p:nvGrpSpPr>
        <p:grpSpPr>
          <a:xfrm>
            <a:off x="157590" y="1612465"/>
            <a:ext cx="1481201" cy="768157"/>
            <a:chOff x="1595608" y="3952486"/>
            <a:chExt cx="1481201" cy="768157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38F0519-F799-4456-B3DF-442B7550B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2486"/>
              <a:ext cx="1481201" cy="768157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1F87B18-4B5C-49B7-B0FF-0570F59D466B}"/>
                </a:ext>
              </a:extLst>
            </p:cNvPr>
            <p:cNvSpPr/>
            <p:nvPr/>
          </p:nvSpPr>
          <p:spPr>
            <a:xfrm>
              <a:off x="1855517" y="4129155"/>
              <a:ext cx="108835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703224-58D3-4D00-8545-E9E93B2F4342}"/>
              </a:ext>
            </a:extLst>
          </p:cNvPr>
          <p:cNvGrpSpPr/>
          <p:nvPr/>
        </p:nvGrpSpPr>
        <p:grpSpPr>
          <a:xfrm>
            <a:off x="152997" y="2562661"/>
            <a:ext cx="1481201" cy="768157"/>
            <a:chOff x="1595608" y="3953430"/>
            <a:chExt cx="1481201" cy="768157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2B31887-2B36-4804-AB2E-51502C66C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3430"/>
              <a:ext cx="1481201" cy="768157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72CB5C0-2270-4E19-BE5C-142EC3709B1C}"/>
                </a:ext>
              </a:extLst>
            </p:cNvPr>
            <p:cNvSpPr/>
            <p:nvPr/>
          </p:nvSpPr>
          <p:spPr>
            <a:xfrm>
              <a:off x="1855517" y="4130099"/>
              <a:ext cx="110969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B34302-8DD6-452E-B64D-360B8E7B4E75}"/>
              </a:ext>
            </a:extLst>
          </p:cNvPr>
          <p:cNvGrpSpPr/>
          <p:nvPr/>
        </p:nvGrpSpPr>
        <p:grpSpPr>
          <a:xfrm>
            <a:off x="157590" y="133399"/>
            <a:ext cx="2425323" cy="1373901"/>
            <a:chOff x="530414" y="2328817"/>
            <a:chExt cx="2034727" cy="149664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847923A-270D-4E8E-A012-87E5AFE10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7"/>
              <a:ext cx="2034727" cy="1496641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A141071-9097-4598-B4E2-46C9D931333D}"/>
                </a:ext>
              </a:extLst>
            </p:cNvPr>
            <p:cNvSpPr/>
            <p:nvPr/>
          </p:nvSpPr>
          <p:spPr>
            <a:xfrm>
              <a:off x="624692" y="2507502"/>
              <a:ext cx="1765856" cy="9387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2" charset="0"/>
                </a:rPr>
                <a:t>Can you find the flowerpots that have</a:t>
              </a:r>
            </a:p>
            <a:p>
              <a:pPr algn="ctr"/>
              <a:r>
                <a:rPr lang="en-GB" sz="2000" b="1" dirty="0">
                  <a:latin typeface="Twinkl" pitchFamily="2" charset="0"/>
                </a:rPr>
                <a:t>18</a:t>
              </a:r>
              <a:r>
                <a:rPr lang="en-GB" dirty="0">
                  <a:latin typeface="Twinkl" pitchFamily="2" charset="0"/>
                </a:rPr>
                <a:t> flowers?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AC3807-D6BB-4DA9-BA76-F2DEBD4DACB2}"/>
              </a:ext>
            </a:extLst>
          </p:cNvPr>
          <p:cNvGrpSpPr/>
          <p:nvPr/>
        </p:nvGrpSpPr>
        <p:grpSpPr>
          <a:xfrm>
            <a:off x="2444575" y="1446171"/>
            <a:ext cx="6317405" cy="695497"/>
            <a:chOff x="2444575" y="1446171"/>
            <a:chExt cx="6317405" cy="69549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D54B8BD-6F99-483A-A1B8-0D978C60CD0A}"/>
                </a:ext>
              </a:extLst>
            </p:cNvPr>
            <p:cNvGrpSpPr/>
            <p:nvPr/>
          </p:nvGrpSpPr>
          <p:grpSpPr>
            <a:xfrm>
              <a:off x="5533314" y="1446171"/>
              <a:ext cx="3228666" cy="684033"/>
              <a:chOff x="1691617" y="4324423"/>
              <a:chExt cx="7002328" cy="1451113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FA930BF1-5F2C-4D64-BA5E-CCDC395448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4D6DD52E-D0ED-4E19-9F2C-B58A36B8A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51B3874B-784D-4EE1-A006-4442877DB829}"/>
                </a:ext>
              </a:extLst>
            </p:cNvPr>
            <p:cNvGrpSpPr/>
            <p:nvPr/>
          </p:nvGrpSpPr>
          <p:grpSpPr>
            <a:xfrm>
              <a:off x="2444575" y="1457635"/>
              <a:ext cx="3228666" cy="684033"/>
              <a:chOff x="1691617" y="4324423"/>
              <a:chExt cx="7002328" cy="1451113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06513CC0-3B89-4987-AB7C-F944A82B52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FD0ABA5D-6C6B-483B-9329-753779B125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DF03DD-B0E0-4C8F-9289-101A1B9026C8}"/>
              </a:ext>
            </a:extLst>
          </p:cNvPr>
          <p:cNvGrpSpPr/>
          <p:nvPr/>
        </p:nvGrpSpPr>
        <p:grpSpPr>
          <a:xfrm>
            <a:off x="2444575" y="5492103"/>
            <a:ext cx="6317405" cy="695497"/>
            <a:chOff x="2444575" y="5492103"/>
            <a:chExt cx="6317405" cy="69549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09CC21E-D2F7-41A1-8115-325679211FF3}"/>
                </a:ext>
              </a:extLst>
            </p:cNvPr>
            <p:cNvGrpSpPr/>
            <p:nvPr/>
          </p:nvGrpSpPr>
          <p:grpSpPr>
            <a:xfrm>
              <a:off x="5533314" y="5492103"/>
              <a:ext cx="3228666" cy="684033"/>
              <a:chOff x="1691617" y="4324423"/>
              <a:chExt cx="7002328" cy="1451113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2D1B5AC-AB40-4001-9E9F-99CEBAD093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F69055C-8805-4CAE-8C4E-E244AB84CF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9A9738CC-188E-40DC-82E4-0E7C68BA1570}"/>
                </a:ext>
              </a:extLst>
            </p:cNvPr>
            <p:cNvGrpSpPr/>
            <p:nvPr/>
          </p:nvGrpSpPr>
          <p:grpSpPr>
            <a:xfrm>
              <a:off x="2444575" y="5503567"/>
              <a:ext cx="3228666" cy="684033"/>
              <a:chOff x="1691617" y="4324423"/>
              <a:chExt cx="7002328" cy="1451113"/>
            </a:xfrm>
          </p:grpSpPr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22F81E30-20CB-46DD-A8F6-95A7D4D833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21B8161C-BF40-4D4E-827C-D76EC7110E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4B3C6-2863-473A-B556-6FCE4D2BC61E}"/>
              </a:ext>
            </a:extLst>
          </p:cNvPr>
          <p:cNvGrpSpPr/>
          <p:nvPr/>
        </p:nvGrpSpPr>
        <p:grpSpPr>
          <a:xfrm>
            <a:off x="2444575" y="3469137"/>
            <a:ext cx="6317405" cy="695497"/>
            <a:chOff x="2444575" y="3469137"/>
            <a:chExt cx="6317405" cy="69549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16DA4E8-EF04-48C4-84AF-42E95C10B124}"/>
                </a:ext>
              </a:extLst>
            </p:cNvPr>
            <p:cNvGrpSpPr/>
            <p:nvPr/>
          </p:nvGrpSpPr>
          <p:grpSpPr>
            <a:xfrm>
              <a:off x="5533314" y="3469137"/>
              <a:ext cx="3228666" cy="684033"/>
              <a:chOff x="1691617" y="4324423"/>
              <a:chExt cx="7002328" cy="1451113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B9D88FA-51FB-4F32-8E66-0E171257F0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DEC1337-945E-4937-B471-FA761BF1BB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5A08D66-124B-4A40-96F6-85C166D72ECE}"/>
                </a:ext>
              </a:extLst>
            </p:cNvPr>
            <p:cNvGrpSpPr/>
            <p:nvPr/>
          </p:nvGrpSpPr>
          <p:grpSpPr>
            <a:xfrm>
              <a:off x="2444575" y="3480601"/>
              <a:ext cx="3228666" cy="684033"/>
              <a:chOff x="1691617" y="4324423"/>
              <a:chExt cx="7002328" cy="1451113"/>
            </a:xfrm>
          </p:grpSpPr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E89B761E-2E50-4594-8324-0EA6DA4AA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4924"/>
              <a:stretch/>
            </p:blipFill>
            <p:spPr>
              <a:xfrm>
                <a:off x="1870653" y="4324423"/>
                <a:ext cx="6689976" cy="746112"/>
              </a:xfrm>
              <a:prstGeom prst="rect">
                <a:avLst/>
              </a:prstGeom>
            </p:spPr>
          </p:pic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3537A529-D73C-44E1-B486-B34F3670ED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811"/>
              <a:stretch/>
            </p:blipFill>
            <p:spPr>
              <a:xfrm>
                <a:off x="1691617" y="5070535"/>
                <a:ext cx="7002328" cy="705001"/>
              </a:xfrm>
              <a:prstGeom prst="rect">
                <a:avLst/>
              </a:prstGeom>
            </p:spPr>
          </p:pic>
        </p:grpSp>
      </p:grpSp>
      <p:sp>
        <p:nvSpPr>
          <p:cNvPr id="77" name="Arrow: Right 76">
            <a:hlinkClick r:id="rId7" action="ppaction://hlinksldjump"/>
            <a:extLst>
              <a:ext uri="{FF2B5EF4-FFF2-40B4-BE49-F238E27FC236}">
                <a16:creationId xmlns:a16="http://schemas.microsoft.com/office/drawing/2014/main" id="{E672B8F3-BB3A-4946-AF09-815F823A94FB}"/>
              </a:ext>
            </a:extLst>
          </p:cNvPr>
          <p:cNvSpPr/>
          <p:nvPr/>
        </p:nvSpPr>
        <p:spPr>
          <a:xfrm>
            <a:off x="7881795" y="2967445"/>
            <a:ext cx="1037401" cy="923109"/>
          </a:xfrm>
          <a:prstGeom prst="rightArrow">
            <a:avLst/>
          </a:prstGeom>
          <a:solidFill>
            <a:srgbClr val="D622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074196D4-9D4B-4F56-8F8F-609FD98F91DA}"/>
              </a:ext>
            </a:extLst>
          </p:cNvPr>
          <p:cNvSpPr/>
          <p:nvPr/>
        </p:nvSpPr>
        <p:spPr>
          <a:xfrm>
            <a:off x="5490110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3E69E245-E32A-4002-A7E0-9A6041897F81}"/>
              </a:ext>
            </a:extLst>
          </p:cNvPr>
          <p:cNvSpPr/>
          <p:nvPr/>
        </p:nvSpPr>
        <p:spPr>
          <a:xfrm>
            <a:off x="5799207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F707AC24-B0E5-4D43-9894-F8A608EFEEF3}"/>
              </a:ext>
            </a:extLst>
          </p:cNvPr>
          <p:cNvSpPr/>
          <p:nvPr/>
        </p:nvSpPr>
        <p:spPr>
          <a:xfrm>
            <a:off x="6108304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3E94953B-CFCF-4399-807E-7B9F00D5D24F}"/>
              </a:ext>
            </a:extLst>
          </p:cNvPr>
          <p:cNvSpPr/>
          <p:nvPr/>
        </p:nvSpPr>
        <p:spPr>
          <a:xfrm>
            <a:off x="6417401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BE40E0C-42C0-43D1-BE0D-2862DD02857B}"/>
              </a:ext>
            </a:extLst>
          </p:cNvPr>
          <p:cNvSpPr/>
          <p:nvPr/>
        </p:nvSpPr>
        <p:spPr>
          <a:xfrm>
            <a:off x="2399140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3B6DAA07-E3FE-47E0-8EDB-86284B6B2DD7}"/>
              </a:ext>
            </a:extLst>
          </p:cNvPr>
          <p:cNvSpPr/>
          <p:nvPr/>
        </p:nvSpPr>
        <p:spPr>
          <a:xfrm>
            <a:off x="2708237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BF72BCB1-D7A6-4D7B-A0C1-45D5FA1CBB45}"/>
              </a:ext>
            </a:extLst>
          </p:cNvPr>
          <p:cNvSpPr/>
          <p:nvPr/>
        </p:nvSpPr>
        <p:spPr>
          <a:xfrm>
            <a:off x="3017334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4903F6A3-6F29-45CC-9E2A-076242F321E2}"/>
              </a:ext>
            </a:extLst>
          </p:cNvPr>
          <p:cNvSpPr/>
          <p:nvPr/>
        </p:nvSpPr>
        <p:spPr>
          <a:xfrm>
            <a:off x="3326431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7E85554F-71DD-4FC9-901A-64717C406692}"/>
              </a:ext>
            </a:extLst>
          </p:cNvPr>
          <p:cNvSpPr/>
          <p:nvPr/>
        </p:nvSpPr>
        <p:spPr>
          <a:xfrm>
            <a:off x="3635528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A4373FEC-8969-437C-8C7E-CEF2C2DEB53B}"/>
              </a:ext>
            </a:extLst>
          </p:cNvPr>
          <p:cNvSpPr/>
          <p:nvPr/>
        </p:nvSpPr>
        <p:spPr>
          <a:xfrm>
            <a:off x="3944625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17793B4-8C25-4E46-8BAC-80C1A7DA4EEB}"/>
              </a:ext>
            </a:extLst>
          </p:cNvPr>
          <p:cNvSpPr/>
          <p:nvPr/>
        </p:nvSpPr>
        <p:spPr>
          <a:xfrm>
            <a:off x="4253722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AEF17052-8F3D-4D5D-9DA7-F093CFC9C756}"/>
              </a:ext>
            </a:extLst>
          </p:cNvPr>
          <p:cNvSpPr/>
          <p:nvPr/>
        </p:nvSpPr>
        <p:spPr>
          <a:xfrm>
            <a:off x="4562819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DE9A347-2664-4D34-8DCF-F3178CCF234D}"/>
              </a:ext>
            </a:extLst>
          </p:cNvPr>
          <p:cNvSpPr/>
          <p:nvPr/>
        </p:nvSpPr>
        <p:spPr>
          <a:xfrm>
            <a:off x="4871916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204256F-B654-40B0-96AC-DAC0A9ECBB63}"/>
              </a:ext>
            </a:extLst>
          </p:cNvPr>
          <p:cNvSpPr/>
          <p:nvPr/>
        </p:nvSpPr>
        <p:spPr>
          <a:xfrm>
            <a:off x="5181013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90DC8C65-4359-4D5D-BE4F-07C15FB73B38}"/>
              </a:ext>
            </a:extLst>
          </p:cNvPr>
          <p:cNvSpPr/>
          <p:nvPr/>
        </p:nvSpPr>
        <p:spPr>
          <a:xfrm>
            <a:off x="7344692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23BC25F2-0C6B-487C-8180-3F11B81D7F7E}"/>
              </a:ext>
            </a:extLst>
          </p:cNvPr>
          <p:cNvSpPr/>
          <p:nvPr/>
        </p:nvSpPr>
        <p:spPr>
          <a:xfrm>
            <a:off x="7653789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D42FE8C5-7899-4765-AF6A-AB73C773E501}"/>
              </a:ext>
            </a:extLst>
          </p:cNvPr>
          <p:cNvSpPr/>
          <p:nvPr/>
        </p:nvSpPr>
        <p:spPr>
          <a:xfrm>
            <a:off x="6726498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D5341354-CC71-47F9-84CF-A40D9960B54F}"/>
              </a:ext>
            </a:extLst>
          </p:cNvPr>
          <p:cNvSpPr/>
          <p:nvPr/>
        </p:nvSpPr>
        <p:spPr>
          <a:xfrm>
            <a:off x="7035595" y="5303438"/>
            <a:ext cx="497225" cy="497225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16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4848D31F-6985-4EAE-9C96-639F216E02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6" y="3983918"/>
            <a:ext cx="1586818" cy="2812133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9AFCE3-4D66-405A-8F36-FA576B12CDA6}"/>
              </a:ext>
            </a:extLst>
          </p:cNvPr>
          <p:cNvGrpSpPr/>
          <p:nvPr/>
        </p:nvGrpSpPr>
        <p:grpSpPr>
          <a:xfrm>
            <a:off x="135773" y="2557291"/>
            <a:ext cx="2192879" cy="1038599"/>
            <a:chOff x="530414" y="2328818"/>
            <a:chExt cx="1864159" cy="1496642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0F9739AD-138E-4231-95EC-A60636EFD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8"/>
              <a:ext cx="1864159" cy="1496642"/>
            </a:xfrm>
            <a:prstGeom prst="rect">
              <a:avLst/>
            </a:prstGeom>
          </p:spPr>
        </p:pic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0382947-47DE-4C64-B73B-2F374028A598}"/>
                </a:ext>
              </a:extLst>
            </p:cNvPr>
            <p:cNvSpPr/>
            <p:nvPr/>
          </p:nvSpPr>
          <p:spPr>
            <a:xfrm>
              <a:off x="708415" y="2539421"/>
              <a:ext cx="1600223" cy="5061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Excellent, 18 beautiful flowers.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4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00"/>
                            </p:stCondLst>
                            <p:childTnLst>
                              <p:par>
                                <p:cTn id="2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500"/>
                            </p:stCondLst>
                            <p:childTnLst>
                              <p:par>
                                <p:cTn id="2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000"/>
                            </p:stCondLst>
                            <p:childTnLst>
                              <p:par>
                                <p:cTn id="2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500"/>
                            </p:stCondLst>
                            <p:childTnLst>
                              <p:par>
                                <p:cTn id="2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000"/>
                            </p:stCondLst>
                            <p:childTnLst>
                              <p:par>
                                <p:cTn id="2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500"/>
                            </p:stCondLst>
                            <p:childTnLst>
                              <p:par>
                                <p:cTn id="2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0"/>
                            </p:stCondLst>
                            <p:childTnLst>
                              <p:par>
                                <p:cTn id="2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500"/>
                            </p:stCondLst>
                            <p:childTnLst>
                              <p:par>
                                <p:cTn id="2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000"/>
                            </p:stCondLst>
                            <p:childTnLst>
                              <p:par>
                                <p:cTn id="2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6500"/>
                            </p:stCondLst>
                            <p:childTnLst>
                              <p:par>
                                <p:cTn id="3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000"/>
                            </p:stCondLst>
                            <p:childTnLst>
                              <p:par>
                                <p:cTn id="3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500"/>
                            </p:stCondLst>
                            <p:childTnLst>
                              <p:par>
                                <p:cTn id="3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000"/>
                            </p:stCondLst>
                            <p:childTnLst>
                              <p:par>
                                <p:cTn id="3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500"/>
                            </p:stCondLst>
                            <p:childTnLst>
                              <p:par>
                                <p:cTn id="3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500"/>
                            </p:stCondLst>
                            <p:childTnLst>
                              <p:par>
                                <p:cTn id="3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7" grpId="0" animBg="1"/>
      <p:bldP spid="138" grpId="0" animBg="1"/>
      <p:bldP spid="139" grpId="0" animBg="1"/>
      <p:bldP spid="143" grpId="0" animBg="1"/>
      <p:bldP spid="152" grpId="0" animBg="1"/>
      <p:bldP spid="163" grpId="0" animBg="1"/>
      <p:bldP spid="164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86" grpId="0" animBg="1"/>
      <p:bldP spid="1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CCB844-BC5B-43B5-99D3-A909C5164096}"/>
              </a:ext>
            </a:extLst>
          </p:cNvPr>
          <p:cNvGrpSpPr/>
          <p:nvPr/>
        </p:nvGrpSpPr>
        <p:grpSpPr>
          <a:xfrm>
            <a:off x="2017302" y="2621322"/>
            <a:ext cx="3651227" cy="5008801"/>
            <a:chOff x="1306024" y="2622375"/>
            <a:chExt cx="3651227" cy="500880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7E8B591-81A8-4AE2-B68B-A0A7C0D5D954}"/>
                </a:ext>
              </a:extLst>
            </p:cNvPr>
            <p:cNvSpPr/>
            <p:nvPr/>
          </p:nvSpPr>
          <p:spPr>
            <a:xfrm>
              <a:off x="4825486" y="2625533"/>
              <a:ext cx="131765" cy="5005643"/>
            </a:xfrm>
            <a:prstGeom prst="rect">
              <a:avLst/>
            </a:prstGeom>
            <a:solidFill>
              <a:srgbClr val="654B3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16A6546-73B8-4456-A75E-EB29AF8FD61B}"/>
                </a:ext>
              </a:extLst>
            </p:cNvPr>
            <p:cNvSpPr/>
            <p:nvPr/>
          </p:nvSpPr>
          <p:spPr>
            <a:xfrm>
              <a:off x="1306024" y="2622375"/>
              <a:ext cx="131765" cy="5005643"/>
            </a:xfrm>
            <a:prstGeom prst="rect">
              <a:avLst/>
            </a:prstGeom>
            <a:solidFill>
              <a:srgbClr val="654B3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5D5BB43E-2625-4109-BA21-0F78082A4C5A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6664" y="889746"/>
            <a:ext cx="400084" cy="1268946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18EF6A2A-8BEE-47BE-93E7-7C98E1AD1A9D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331" y="3750990"/>
            <a:ext cx="400084" cy="12689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0FE91AD-3891-4D8C-B72D-A1CBE4ED249D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377" y="3726210"/>
            <a:ext cx="495700" cy="126894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6C3B856-44C9-42D4-B278-315FEB5F9B61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936" y="3724761"/>
            <a:ext cx="465819" cy="12689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F1F34F7-AAF3-4328-B27C-2E05D6989F79}"/>
              </a:ext>
            </a:extLst>
          </p:cNvPr>
          <p:cNvPicPr preferRelativeResize="0"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6651" y="3781933"/>
            <a:ext cx="498244" cy="12689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5DA0671-78A4-4E9A-8C17-765943229020}"/>
              </a:ext>
            </a:extLst>
          </p:cNvPr>
          <p:cNvPicPr preferRelativeResize="0"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428" y="3663238"/>
            <a:ext cx="558488" cy="1250651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0A6A5E82-A64A-4906-AD83-FDA4FF6DDA7F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048" y="3639018"/>
            <a:ext cx="558488" cy="1268946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7073D107-D992-4557-B7A8-8D4BB83977E3}"/>
              </a:ext>
            </a:extLst>
          </p:cNvPr>
          <p:cNvPicPr preferRelativeResize="0"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0074" y="3756903"/>
            <a:ext cx="558488" cy="1258365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B66AA3F8-91AE-43DA-8F1E-82613E01B268}"/>
              </a:ext>
            </a:extLst>
          </p:cNvPr>
          <p:cNvPicPr preferRelativeResize="0"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806" y="3688578"/>
            <a:ext cx="489879" cy="1268946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54B38560-A76F-4B6D-A7EE-CF371ADE4237}"/>
              </a:ext>
            </a:extLst>
          </p:cNvPr>
          <p:cNvPicPr preferRelativeResize="0"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4102" y="3801899"/>
            <a:ext cx="498193" cy="1268946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6EC678CB-1FA7-41AE-B2F7-7F7137E8BCD4}"/>
              </a:ext>
            </a:extLst>
          </p:cNvPr>
          <p:cNvPicPr preferRelativeResize="0"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608" y="3727557"/>
            <a:ext cx="430107" cy="1268946"/>
          </a:xfrm>
          <a:prstGeom prst="rect">
            <a:avLst/>
          </a:prstGeom>
        </p:spPr>
      </p:pic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7C8A25B7-3AC3-448F-9909-AFA06F2E4BF5}"/>
              </a:ext>
            </a:extLst>
          </p:cNvPr>
          <p:cNvSpPr/>
          <p:nvPr/>
        </p:nvSpPr>
        <p:spPr>
          <a:xfrm flipH="1">
            <a:off x="7264115" y="4989917"/>
            <a:ext cx="1884118" cy="1868988"/>
          </a:xfrm>
          <a:custGeom>
            <a:avLst/>
            <a:gdLst>
              <a:gd name="connsiteX0" fmla="*/ 0 w 1413090"/>
              <a:gd name="connsiteY0" fmla="*/ 0 h 1401743"/>
              <a:gd name="connsiteX1" fmla="*/ 141198 w 1413090"/>
              <a:gd name="connsiteY1" fmla="*/ 7130 h 1401743"/>
              <a:gd name="connsiteX2" fmla="*/ 1406564 w 1413090"/>
              <a:gd name="connsiteY2" fmla="*/ 1272496 h 1401743"/>
              <a:gd name="connsiteX3" fmla="*/ 1413090 w 1413090"/>
              <a:gd name="connsiteY3" fmla="*/ 1401743 h 1401743"/>
              <a:gd name="connsiteX4" fmla="*/ 0 w 1413090"/>
              <a:gd name="connsiteY4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090" h="1401743">
                <a:moveTo>
                  <a:pt x="0" y="0"/>
                </a:moveTo>
                <a:lnTo>
                  <a:pt x="141198" y="7130"/>
                </a:lnTo>
                <a:cubicBezTo>
                  <a:pt x="808390" y="74887"/>
                  <a:pt x="1338807" y="605304"/>
                  <a:pt x="1406564" y="1272496"/>
                </a:cubicBezTo>
                <a:lnTo>
                  <a:pt x="1413090" y="1401743"/>
                </a:lnTo>
                <a:lnTo>
                  <a:pt x="0" y="1401743"/>
                </a:lnTo>
                <a:close/>
              </a:path>
            </a:pathLst>
          </a:custGeom>
          <a:solidFill>
            <a:srgbClr val="D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18" name="Picture 217">
            <a:extLst>
              <a:ext uri="{FF2B5EF4-FFF2-40B4-BE49-F238E27FC236}">
                <a16:creationId xmlns:a16="http://schemas.microsoft.com/office/drawing/2014/main" id="{76E7A0E9-A40C-42BD-B8DB-12F79ACAECAB}"/>
              </a:ext>
            </a:extLst>
          </p:cNvPr>
          <p:cNvPicPr preferRelativeResize="0"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8714" y="780252"/>
            <a:ext cx="498193" cy="1268946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22E73C22-AE26-41EC-AEB8-8FE3403B27F9}"/>
              </a:ext>
            </a:extLst>
          </p:cNvPr>
          <p:cNvPicPr preferRelativeResize="0"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511" y="656854"/>
            <a:ext cx="489879" cy="1268946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462268BB-F62E-427C-AB25-90B2E8428024}"/>
              </a:ext>
            </a:extLst>
          </p:cNvPr>
          <p:cNvPicPr preferRelativeResize="0"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7867" y="625836"/>
            <a:ext cx="558488" cy="1258365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A570F70C-8B0F-469F-9235-5F0CF235E8CF}"/>
              </a:ext>
            </a:extLst>
          </p:cNvPr>
          <p:cNvPicPr preferRelativeResize="0">
            <a:picLocks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287" y="585710"/>
            <a:ext cx="558485" cy="1268946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6C9D4B87-BDBE-4558-A684-2D6CAA26EA68}"/>
              </a:ext>
            </a:extLst>
          </p:cNvPr>
          <p:cNvPicPr preferRelativeResize="0"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413" y="594857"/>
            <a:ext cx="558488" cy="1250651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61F702C8-3234-4D5F-B3B0-5C780AB3CC03}"/>
              </a:ext>
            </a:extLst>
          </p:cNvPr>
          <p:cNvPicPr preferRelativeResize="0"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003" y="727998"/>
            <a:ext cx="430107" cy="1268946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9F72FCC9-0CD3-44ED-B082-F50AEEFC7A3B}"/>
              </a:ext>
            </a:extLst>
          </p:cNvPr>
          <p:cNvPicPr preferRelativeResize="0"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8505" y="617251"/>
            <a:ext cx="498244" cy="1268946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3EEDD638-EB47-402D-8F18-E9C25AF61031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0189" y="676742"/>
            <a:ext cx="465819" cy="1268946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01BDC2F1-1EA0-46B0-AB24-3755EED70600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485" y="641906"/>
            <a:ext cx="495700" cy="1268946"/>
          </a:xfrm>
          <a:prstGeom prst="rect">
            <a:avLst/>
          </a:prstGeom>
        </p:spPr>
      </p:pic>
      <p:grpSp>
        <p:nvGrpSpPr>
          <p:cNvPr id="275" name="Group 274">
            <a:extLst>
              <a:ext uri="{FF2B5EF4-FFF2-40B4-BE49-F238E27FC236}">
                <a16:creationId xmlns:a16="http://schemas.microsoft.com/office/drawing/2014/main" id="{B7D09624-478D-4E17-9649-531C5A098E7D}"/>
              </a:ext>
            </a:extLst>
          </p:cNvPr>
          <p:cNvGrpSpPr/>
          <p:nvPr/>
        </p:nvGrpSpPr>
        <p:grpSpPr>
          <a:xfrm>
            <a:off x="1440653" y="4816143"/>
            <a:ext cx="4788925" cy="990740"/>
            <a:chOff x="1691617" y="4324423"/>
            <a:chExt cx="7002328" cy="1451113"/>
          </a:xfrm>
        </p:grpSpPr>
        <p:pic>
          <p:nvPicPr>
            <p:cNvPr id="276" name="Picture 275">
              <a:extLst>
                <a:ext uri="{FF2B5EF4-FFF2-40B4-BE49-F238E27FC236}">
                  <a16:creationId xmlns:a16="http://schemas.microsoft.com/office/drawing/2014/main" id="{504A1531-B5DA-4496-9824-1FE4EDDEB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277" name="Picture 276">
              <a:extLst>
                <a:ext uri="{FF2B5EF4-FFF2-40B4-BE49-F238E27FC236}">
                  <a16:creationId xmlns:a16="http://schemas.microsoft.com/office/drawing/2014/main" id="{89B17678-6DE3-4910-B048-941487307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DF30226-3BE5-4180-9E7E-F6D2EF8CFD50}"/>
              </a:ext>
            </a:extLst>
          </p:cNvPr>
          <p:cNvGrpSpPr/>
          <p:nvPr/>
        </p:nvGrpSpPr>
        <p:grpSpPr>
          <a:xfrm>
            <a:off x="1436841" y="1764654"/>
            <a:ext cx="4788925" cy="990740"/>
            <a:chOff x="1691617" y="4324423"/>
            <a:chExt cx="7002328" cy="1451113"/>
          </a:xfrm>
        </p:grpSpPr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80F3C4FA-695C-437A-923B-C22D6DA79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B9649DE1-12E2-4348-9299-E31A27AC0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4AF0F7D5-9EE3-4BD5-8E06-D0D31089BBE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8" t="1272" r="13325" b="45609"/>
          <a:stretch/>
        </p:blipFill>
        <p:spPr>
          <a:xfrm flipH="1">
            <a:off x="7423547" y="4866509"/>
            <a:ext cx="1716450" cy="1991491"/>
          </a:xfrm>
          <a:prstGeom prst="rect">
            <a:avLst/>
          </a:prstGeom>
        </p:spPr>
      </p:pic>
      <p:sp>
        <p:nvSpPr>
          <p:cNvPr id="78" name="1">
            <a:extLst>
              <a:ext uri="{FF2B5EF4-FFF2-40B4-BE49-F238E27FC236}">
                <a16:creationId xmlns:a16="http://schemas.microsoft.com/office/drawing/2014/main" id="{76A119A1-655B-4692-8457-07A8A333A427}"/>
              </a:ext>
            </a:extLst>
          </p:cNvPr>
          <p:cNvSpPr/>
          <p:nvPr/>
        </p:nvSpPr>
        <p:spPr>
          <a:xfrm>
            <a:off x="566103" y="2489684"/>
            <a:ext cx="789557" cy="789557"/>
          </a:xfrm>
          <a:prstGeom prst="ellipse">
            <a:avLst/>
          </a:prstGeom>
          <a:solidFill>
            <a:srgbClr val="F89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9" name="2">
            <a:extLst>
              <a:ext uri="{FF2B5EF4-FFF2-40B4-BE49-F238E27FC236}">
                <a16:creationId xmlns:a16="http://schemas.microsoft.com/office/drawing/2014/main" id="{A710E75A-4EBC-4AE6-BDC8-9FAF3361B6EA}"/>
              </a:ext>
            </a:extLst>
          </p:cNvPr>
          <p:cNvSpPr/>
          <p:nvPr/>
        </p:nvSpPr>
        <p:spPr>
          <a:xfrm>
            <a:off x="1204222" y="2489684"/>
            <a:ext cx="789557" cy="789557"/>
          </a:xfrm>
          <a:prstGeom prst="ellipse">
            <a:avLst/>
          </a:prstGeom>
          <a:solidFill>
            <a:srgbClr val="F93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0" name="3">
            <a:extLst>
              <a:ext uri="{FF2B5EF4-FFF2-40B4-BE49-F238E27FC236}">
                <a16:creationId xmlns:a16="http://schemas.microsoft.com/office/drawing/2014/main" id="{ED0456E1-A152-4FFD-AC6E-E2F2F3851D55}"/>
              </a:ext>
            </a:extLst>
          </p:cNvPr>
          <p:cNvSpPr/>
          <p:nvPr/>
        </p:nvSpPr>
        <p:spPr>
          <a:xfrm>
            <a:off x="1842341" y="2489684"/>
            <a:ext cx="789557" cy="789557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1" name="4">
            <a:extLst>
              <a:ext uri="{FF2B5EF4-FFF2-40B4-BE49-F238E27FC236}">
                <a16:creationId xmlns:a16="http://schemas.microsoft.com/office/drawing/2014/main" id="{469E4AE6-E6B7-4CA7-8AFE-11FEE03ACBFC}"/>
              </a:ext>
            </a:extLst>
          </p:cNvPr>
          <p:cNvSpPr/>
          <p:nvPr/>
        </p:nvSpPr>
        <p:spPr>
          <a:xfrm>
            <a:off x="2480460" y="2489684"/>
            <a:ext cx="789557" cy="789557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2" name="5">
            <a:extLst>
              <a:ext uri="{FF2B5EF4-FFF2-40B4-BE49-F238E27FC236}">
                <a16:creationId xmlns:a16="http://schemas.microsoft.com/office/drawing/2014/main" id="{EC805B41-D571-46E2-80A4-E03D6EEE7FC6}"/>
              </a:ext>
            </a:extLst>
          </p:cNvPr>
          <p:cNvSpPr/>
          <p:nvPr/>
        </p:nvSpPr>
        <p:spPr>
          <a:xfrm>
            <a:off x="3118579" y="2489684"/>
            <a:ext cx="789557" cy="789557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3" name="6">
            <a:extLst>
              <a:ext uri="{FF2B5EF4-FFF2-40B4-BE49-F238E27FC236}">
                <a16:creationId xmlns:a16="http://schemas.microsoft.com/office/drawing/2014/main" id="{D86F9421-AE34-4695-AD33-E6391C319F9D}"/>
              </a:ext>
            </a:extLst>
          </p:cNvPr>
          <p:cNvSpPr/>
          <p:nvPr/>
        </p:nvSpPr>
        <p:spPr>
          <a:xfrm>
            <a:off x="3756698" y="2489684"/>
            <a:ext cx="789557" cy="789557"/>
          </a:xfrm>
          <a:prstGeom prst="ellipse">
            <a:avLst/>
          </a:prstGeom>
          <a:solidFill>
            <a:srgbClr val="F8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4" name="7">
            <a:extLst>
              <a:ext uri="{FF2B5EF4-FFF2-40B4-BE49-F238E27FC236}">
                <a16:creationId xmlns:a16="http://schemas.microsoft.com/office/drawing/2014/main" id="{00815641-50A7-464D-ACD7-12060A99BBC3}"/>
              </a:ext>
            </a:extLst>
          </p:cNvPr>
          <p:cNvSpPr/>
          <p:nvPr/>
        </p:nvSpPr>
        <p:spPr>
          <a:xfrm>
            <a:off x="4394817" y="2489684"/>
            <a:ext cx="789557" cy="789557"/>
          </a:xfrm>
          <a:prstGeom prst="ellipse">
            <a:avLst/>
          </a:prstGeom>
          <a:solidFill>
            <a:srgbClr val="F15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5" name="8">
            <a:extLst>
              <a:ext uri="{FF2B5EF4-FFF2-40B4-BE49-F238E27FC236}">
                <a16:creationId xmlns:a16="http://schemas.microsoft.com/office/drawing/2014/main" id="{103D1AA2-A413-44E5-AFB7-279C36539B29}"/>
              </a:ext>
            </a:extLst>
          </p:cNvPr>
          <p:cNvSpPr/>
          <p:nvPr/>
        </p:nvSpPr>
        <p:spPr>
          <a:xfrm>
            <a:off x="5032936" y="2489684"/>
            <a:ext cx="789557" cy="789557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6" name="9">
            <a:extLst>
              <a:ext uri="{FF2B5EF4-FFF2-40B4-BE49-F238E27FC236}">
                <a16:creationId xmlns:a16="http://schemas.microsoft.com/office/drawing/2014/main" id="{F4CA43E4-B32F-41C7-978A-BE3323855038}"/>
              </a:ext>
            </a:extLst>
          </p:cNvPr>
          <p:cNvSpPr/>
          <p:nvPr/>
        </p:nvSpPr>
        <p:spPr>
          <a:xfrm>
            <a:off x="5671055" y="2489684"/>
            <a:ext cx="789557" cy="789557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7" name="10">
            <a:extLst>
              <a:ext uri="{FF2B5EF4-FFF2-40B4-BE49-F238E27FC236}">
                <a16:creationId xmlns:a16="http://schemas.microsoft.com/office/drawing/2014/main" id="{F881F8F8-A3D8-4667-A526-EA26E5DF17BB}"/>
              </a:ext>
            </a:extLst>
          </p:cNvPr>
          <p:cNvSpPr/>
          <p:nvPr/>
        </p:nvSpPr>
        <p:spPr>
          <a:xfrm>
            <a:off x="6312334" y="2489684"/>
            <a:ext cx="789557" cy="789557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1" name="11">
            <a:extLst>
              <a:ext uri="{FF2B5EF4-FFF2-40B4-BE49-F238E27FC236}">
                <a16:creationId xmlns:a16="http://schemas.microsoft.com/office/drawing/2014/main" id="{930AAD67-E2F7-49FA-8034-E8024859CA71}"/>
              </a:ext>
            </a:extLst>
          </p:cNvPr>
          <p:cNvSpPr/>
          <p:nvPr/>
        </p:nvSpPr>
        <p:spPr>
          <a:xfrm>
            <a:off x="569259" y="5527429"/>
            <a:ext cx="789557" cy="789557"/>
          </a:xfrm>
          <a:prstGeom prst="ellipse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72" name="12">
            <a:extLst>
              <a:ext uri="{FF2B5EF4-FFF2-40B4-BE49-F238E27FC236}">
                <a16:creationId xmlns:a16="http://schemas.microsoft.com/office/drawing/2014/main" id="{99C1C744-06AA-43F1-B52A-4F0747CD7D86}"/>
              </a:ext>
            </a:extLst>
          </p:cNvPr>
          <p:cNvSpPr/>
          <p:nvPr/>
        </p:nvSpPr>
        <p:spPr>
          <a:xfrm>
            <a:off x="1207378" y="5527429"/>
            <a:ext cx="789557" cy="789557"/>
          </a:xfrm>
          <a:prstGeom prst="ellipse">
            <a:avLst/>
          </a:prstGeom>
          <a:solidFill>
            <a:srgbClr val="FFC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6" name="13">
            <a:extLst>
              <a:ext uri="{FF2B5EF4-FFF2-40B4-BE49-F238E27FC236}">
                <a16:creationId xmlns:a16="http://schemas.microsoft.com/office/drawing/2014/main" id="{220CBFA7-70C1-47C5-A363-50F8465039FA}"/>
              </a:ext>
            </a:extLst>
          </p:cNvPr>
          <p:cNvSpPr/>
          <p:nvPr/>
        </p:nvSpPr>
        <p:spPr>
          <a:xfrm>
            <a:off x="1845497" y="5527429"/>
            <a:ext cx="789557" cy="789557"/>
          </a:xfrm>
          <a:prstGeom prst="ellipse">
            <a:avLst/>
          </a:prstGeom>
          <a:solidFill>
            <a:srgbClr val="5C9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77" name="14">
            <a:extLst>
              <a:ext uri="{FF2B5EF4-FFF2-40B4-BE49-F238E27FC236}">
                <a16:creationId xmlns:a16="http://schemas.microsoft.com/office/drawing/2014/main" id="{C97A6BDE-A71F-46B6-ACC1-773578D0FA9C}"/>
              </a:ext>
            </a:extLst>
          </p:cNvPr>
          <p:cNvSpPr/>
          <p:nvPr/>
        </p:nvSpPr>
        <p:spPr>
          <a:xfrm>
            <a:off x="2483616" y="5527429"/>
            <a:ext cx="789557" cy="789557"/>
          </a:xfrm>
          <a:prstGeom prst="ellipse">
            <a:avLst/>
          </a:prstGeom>
          <a:solidFill>
            <a:srgbClr val="F15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92" name="15">
            <a:extLst>
              <a:ext uri="{FF2B5EF4-FFF2-40B4-BE49-F238E27FC236}">
                <a16:creationId xmlns:a16="http://schemas.microsoft.com/office/drawing/2014/main" id="{9C0E725F-F521-47EF-A531-EA2F14105A9F}"/>
              </a:ext>
            </a:extLst>
          </p:cNvPr>
          <p:cNvSpPr/>
          <p:nvPr/>
        </p:nvSpPr>
        <p:spPr>
          <a:xfrm>
            <a:off x="3121735" y="5527429"/>
            <a:ext cx="789557" cy="789557"/>
          </a:xfrm>
          <a:prstGeom prst="ellipse">
            <a:avLst/>
          </a:prstGeom>
          <a:solidFill>
            <a:srgbClr val="F8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93" name="16">
            <a:extLst>
              <a:ext uri="{FF2B5EF4-FFF2-40B4-BE49-F238E27FC236}">
                <a16:creationId xmlns:a16="http://schemas.microsoft.com/office/drawing/2014/main" id="{5180B3CC-23D6-4861-97FC-D50CE9E2D58E}"/>
              </a:ext>
            </a:extLst>
          </p:cNvPr>
          <p:cNvSpPr/>
          <p:nvPr/>
        </p:nvSpPr>
        <p:spPr>
          <a:xfrm>
            <a:off x="3759854" y="5527429"/>
            <a:ext cx="789557" cy="789557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88" name="17">
            <a:extLst>
              <a:ext uri="{FF2B5EF4-FFF2-40B4-BE49-F238E27FC236}">
                <a16:creationId xmlns:a16="http://schemas.microsoft.com/office/drawing/2014/main" id="{2F847DEB-3E95-457D-9170-404AF32E56E0}"/>
              </a:ext>
            </a:extLst>
          </p:cNvPr>
          <p:cNvSpPr/>
          <p:nvPr/>
        </p:nvSpPr>
        <p:spPr>
          <a:xfrm>
            <a:off x="4397973" y="5527429"/>
            <a:ext cx="789557" cy="789557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89" name="18">
            <a:extLst>
              <a:ext uri="{FF2B5EF4-FFF2-40B4-BE49-F238E27FC236}">
                <a16:creationId xmlns:a16="http://schemas.microsoft.com/office/drawing/2014/main" id="{C5722F8A-FE9C-41CA-AD0C-FB9E2DB55992}"/>
              </a:ext>
            </a:extLst>
          </p:cNvPr>
          <p:cNvSpPr/>
          <p:nvPr/>
        </p:nvSpPr>
        <p:spPr>
          <a:xfrm>
            <a:off x="5036092" y="5527429"/>
            <a:ext cx="789557" cy="789557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90" name="19">
            <a:extLst>
              <a:ext uri="{FF2B5EF4-FFF2-40B4-BE49-F238E27FC236}">
                <a16:creationId xmlns:a16="http://schemas.microsoft.com/office/drawing/2014/main" id="{7491EC32-8003-48A4-B716-0661ED4ED80C}"/>
              </a:ext>
            </a:extLst>
          </p:cNvPr>
          <p:cNvSpPr/>
          <p:nvPr/>
        </p:nvSpPr>
        <p:spPr>
          <a:xfrm>
            <a:off x="5674211" y="5527429"/>
            <a:ext cx="789557" cy="789557"/>
          </a:xfrm>
          <a:prstGeom prst="ellipse">
            <a:avLst/>
          </a:prstGeom>
          <a:solidFill>
            <a:srgbClr val="F93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91" name="20">
            <a:extLst>
              <a:ext uri="{FF2B5EF4-FFF2-40B4-BE49-F238E27FC236}">
                <a16:creationId xmlns:a16="http://schemas.microsoft.com/office/drawing/2014/main" id="{5A7DD2FE-B927-4319-BBC6-F207E4ECF997}"/>
              </a:ext>
            </a:extLst>
          </p:cNvPr>
          <p:cNvSpPr/>
          <p:nvPr/>
        </p:nvSpPr>
        <p:spPr>
          <a:xfrm>
            <a:off x="6312334" y="5527429"/>
            <a:ext cx="789557" cy="789557"/>
          </a:xfrm>
          <a:prstGeom prst="ellipse">
            <a:avLst/>
          </a:prstGeom>
          <a:solidFill>
            <a:srgbClr val="F89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20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B34302-8DD6-452E-B64D-360B8E7B4E75}"/>
              </a:ext>
            </a:extLst>
          </p:cNvPr>
          <p:cNvGrpSpPr/>
          <p:nvPr/>
        </p:nvGrpSpPr>
        <p:grpSpPr>
          <a:xfrm>
            <a:off x="6286294" y="3429000"/>
            <a:ext cx="2747956" cy="1866888"/>
            <a:chOff x="530415" y="2328819"/>
            <a:chExt cx="1934742" cy="1983189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847923A-270D-4E8E-A012-87E5AFE10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30415" y="2328819"/>
              <a:ext cx="1934742" cy="1810470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A141071-9097-4598-B4E2-46C9D931333D}"/>
                </a:ext>
              </a:extLst>
            </p:cNvPr>
            <p:cNvSpPr/>
            <p:nvPr/>
          </p:nvSpPr>
          <p:spPr>
            <a:xfrm>
              <a:off x="697674" y="2501538"/>
              <a:ext cx="1600223" cy="18104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2" charset="0"/>
                </a:rPr>
                <a:t>Let’s practise counting to 20! </a:t>
              </a:r>
              <a:r>
                <a:rPr lang="en-GB" dirty="0"/>
                <a:t>Click on each number as you count to grow my flowers.</a:t>
              </a:r>
              <a:endParaRPr lang="en-GB" dirty="0">
                <a:latin typeface="Twinkl" pitchFamily="2" charset="0"/>
              </a:endParaRPr>
            </a:p>
          </p:txBody>
        </p:sp>
      </p:grpSp>
      <p:sp>
        <p:nvSpPr>
          <p:cNvPr id="107" name="Arrow: Right 106">
            <a:hlinkClick r:id="rId17" action="ppaction://hlinksldjump"/>
            <a:extLst>
              <a:ext uri="{FF2B5EF4-FFF2-40B4-BE49-F238E27FC236}">
                <a16:creationId xmlns:a16="http://schemas.microsoft.com/office/drawing/2014/main" id="{C30A7454-6FA2-4BDD-B604-51F0EA6C886D}"/>
              </a:ext>
            </a:extLst>
          </p:cNvPr>
          <p:cNvSpPr/>
          <p:nvPr/>
        </p:nvSpPr>
        <p:spPr>
          <a:xfrm>
            <a:off x="7887456" y="1827936"/>
            <a:ext cx="1037401" cy="923109"/>
          </a:xfrm>
          <a:prstGeom prst="rightArrow">
            <a:avLst/>
          </a:prstGeom>
          <a:solidFill>
            <a:srgbClr val="D622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71" grpId="0" animBg="1"/>
      <p:bldP spid="72" grpId="0" animBg="1"/>
      <p:bldP spid="76" grpId="0" animBg="1"/>
      <p:bldP spid="77" grpId="0" animBg="1"/>
      <p:bldP spid="92" grpId="0" animBg="1"/>
      <p:bldP spid="93" grpId="0" animBg="1"/>
      <p:bldP spid="88" grpId="0" animBg="1"/>
      <p:bldP spid="89" grpId="0" animBg="1"/>
      <p:bldP spid="90" grpId="0" animBg="1"/>
      <p:bldP spid="91" grpId="0" animBg="1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40428557-963F-4011-A22B-77A20321D27A}"/>
              </a:ext>
            </a:extLst>
          </p:cNvPr>
          <p:cNvSpPr/>
          <p:nvPr/>
        </p:nvSpPr>
        <p:spPr bwMode="auto">
          <a:xfrm>
            <a:off x="425639" y="417608"/>
            <a:ext cx="8299720" cy="6023526"/>
          </a:xfrm>
          <a:prstGeom prst="roundRect">
            <a:avLst>
              <a:gd name="adj" fmla="val 2649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CD9F3B-BAC5-454C-8CD8-0CF1BD20A9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715" y="3400026"/>
            <a:ext cx="1190970" cy="2667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A7C2C1-6291-4E8A-8D08-C3CC1A460943}"/>
              </a:ext>
            </a:extLst>
          </p:cNvPr>
          <p:cNvGrpSpPr/>
          <p:nvPr/>
        </p:nvGrpSpPr>
        <p:grpSpPr>
          <a:xfrm>
            <a:off x="3971227" y="595963"/>
            <a:ext cx="3045210" cy="2287548"/>
            <a:chOff x="3971226" y="595963"/>
            <a:chExt cx="3204637" cy="22875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2EE35C-F20A-4A12-92EF-7A7B55B7D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226" y="595963"/>
              <a:ext cx="3204637" cy="228754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72821" y="855703"/>
              <a:ext cx="2634351" cy="13849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Hello! I’m Cherry and I need some help to count the flowers in my flowerpots. Can you help me count them?</a:t>
              </a:r>
            </a:p>
          </p:txBody>
        </p:sp>
      </p:grpSp>
      <p:sp>
        <p:nvSpPr>
          <p:cNvPr id="3" name="Arrow: Right 2">
            <a:hlinkClick r:id="rId5" action="ppaction://hlinksldjump"/>
            <a:extLst>
              <a:ext uri="{FF2B5EF4-FFF2-40B4-BE49-F238E27FC236}">
                <a16:creationId xmlns:a16="http://schemas.microsoft.com/office/drawing/2014/main" id="{89D33C8F-17E4-41EF-99D0-2B7B79333173}"/>
              </a:ext>
            </a:extLst>
          </p:cNvPr>
          <p:cNvSpPr/>
          <p:nvPr/>
        </p:nvSpPr>
        <p:spPr>
          <a:xfrm>
            <a:off x="7881795" y="2967445"/>
            <a:ext cx="1037401" cy="923109"/>
          </a:xfrm>
          <a:prstGeom prst="rightArrow">
            <a:avLst/>
          </a:prstGeom>
          <a:solidFill>
            <a:srgbClr val="D622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449FDE-6710-4D79-B064-862922CBD1B7}"/>
              </a:ext>
            </a:extLst>
          </p:cNvPr>
          <p:cNvGrpSpPr/>
          <p:nvPr/>
        </p:nvGrpSpPr>
        <p:grpSpPr>
          <a:xfrm>
            <a:off x="4572000" y="5506536"/>
            <a:ext cx="7002328" cy="1451113"/>
            <a:chOff x="1691617" y="4324423"/>
            <a:chExt cx="7002328" cy="14511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A63806-A38C-408E-A7CF-9F9F5643E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39D9C3-EEDC-4D8D-92D0-C765B0CB49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D37CD-D703-4AB5-B897-DB756E8C34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0" t="1272" r="13326" b="22520"/>
          <a:stretch/>
        </p:blipFill>
        <p:spPr>
          <a:xfrm>
            <a:off x="425638" y="416865"/>
            <a:ext cx="4013045" cy="64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3A991CD-AF6F-43BF-88F9-B082BF9CBF4A}"/>
              </a:ext>
            </a:extLst>
          </p:cNvPr>
          <p:cNvSpPr/>
          <p:nvPr/>
        </p:nvSpPr>
        <p:spPr>
          <a:xfrm>
            <a:off x="-1" y="5134496"/>
            <a:ext cx="1737457" cy="1723505"/>
          </a:xfrm>
          <a:custGeom>
            <a:avLst/>
            <a:gdLst>
              <a:gd name="connsiteX0" fmla="*/ 0 w 1413090"/>
              <a:gd name="connsiteY0" fmla="*/ 0 h 1401743"/>
              <a:gd name="connsiteX1" fmla="*/ 141198 w 1413090"/>
              <a:gd name="connsiteY1" fmla="*/ 7130 h 1401743"/>
              <a:gd name="connsiteX2" fmla="*/ 1406564 w 1413090"/>
              <a:gd name="connsiteY2" fmla="*/ 1272496 h 1401743"/>
              <a:gd name="connsiteX3" fmla="*/ 1413090 w 1413090"/>
              <a:gd name="connsiteY3" fmla="*/ 1401743 h 1401743"/>
              <a:gd name="connsiteX4" fmla="*/ 0 w 1413090"/>
              <a:gd name="connsiteY4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090" h="1401743">
                <a:moveTo>
                  <a:pt x="0" y="0"/>
                </a:moveTo>
                <a:lnTo>
                  <a:pt x="141198" y="7130"/>
                </a:lnTo>
                <a:cubicBezTo>
                  <a:pt x="808390" y="74887"/>
                  <a:pt x="1338807" y="605304"/>
                  <a:pt x="1406564" y="1272496"/>
                </a:cubicBezTo>
                <a:lnTo>
                  <a:pt x="1413090" y="1401743"/>
                </a:lnTo>
                <a:lnTo>
                  <a:pt x="0" y="1401743"/>
                </a:lnTo>
                <a:close/>
              </a:path>
            </a:pathLst>
          </a:custGeom>
          <a:solidFill>
            <a:srgbClr val="D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69A973F1-C043-47B9-A1C3-E1B724F52C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21" y="765311"/>
            <a:ext cx="640407" cy="188939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6CAE6A8-D2C9-4A49-AFD0-46FED89D93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780" y="677175"/>
            <a:ext cx="640407" cy="188939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4FCE720-D166-4482-A112-CE869AEF58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739" y="765311"/>
            <a:ext cx="640407" cy="188939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1C2A3A-6113-4E06-8291-7C4612CA20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698" y="732260"/>
            <a:ext cx="640407" cy="188939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57579CD-9AF2-492C-84A6-B1BBE47EB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657" y="622090"/>
            <a:ext cx="640407" cy="188939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BBE15FB-1FC6-4BA7-8CCD-559935FDF8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616" y="765311"/>
            <a:ext cx="640407" cy="188939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1538D10-8E9D-48B8-9807-E69A7F1E55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575" y="710226"/>
            <a:ext cx="640407" cy="188939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2D7C068-163C-4FB2-A200-124800BE0C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534" y="886498"/>
            <a:ext cx="640407" cy="188939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2AE6521-FDC2-4995-A17B-E1C6C4BA3A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493" y="544971"/>
            <a:ext cx="640407" cy="1889393"/>
          </a:xfrm>
          <a:prstGeom prst="rect">
            <a:avLst/>
          </a:prstGeom>
        </p:spPr>
      </p:pic>
      <p:sp>
        <p:nvSpPr>
          <p:cNvPr id="95" name="Oval 94">
            <a:extLst>
              <a:ext uri="{FF2B5EF4-FFF2-40B4-BE49-F238E27FC236}">
                <a16:creationId xmlns:a16="http://schemas.microsoft.com/office/drawing/2014/main" id="{06003E96-1F52-4D93-BE0A-9008B7F69BFC}"/>
              </a:ext>
            </a:extLst>
          </p:cNvPr>
          <p:cNvSpPr/>
          <p:nvPr/>
        </p:nvSpPr>
        <p:spPr>
          <a:xfrm>
            <a:off x="1912691" y="1224368"/>
            <a:ext cx="661503" cy="661503"/>
          </a:xfrm>
          <a:prstGeom prst="ellipse">
            <a:avLst/>
          </a:prstGeom>
          <a:solidFill>
            <a:srgbClr val="F89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A14A213-596C-46DE-8451-30C4EAB2A7A9}"/>
              </a:ext>
            </a:extLst>
          </p:cNvPr>
          <p:cNvSpPr/>
          <p:nvPr/>
        </p:nvSpPr>
        <p:spPr>
          <a:xfrm>
            <a:off x="2569490" y="1224368"/>
            <a:ext cx="661503" cy="661503"/>
          </a:xfrm>
          <a:prstGeom prst="ellipse">
            <a:avLst/>
          </a:prstGeom>
          <a:solidFill>
            <a:srgbClr val="F89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2B481E68-D59F-4014-9667-63F918C73871}"/>
              </a:ext>
            </a:extLst>
          </p:cNvPr>
          <p:cNvSpPr/>
          <p:nvPr/>
        </p:nvSpPr>
        <p:spPr>
          <a:xfrm>
            <a:off x="3226289" y="1224368"/>
            <a:ext cx="661503" cy="661503"/>
          </a:xfrm>
          <a:prstGeom prst="ellipse">
            <a:avLst/>
          </a:prstGeom>
          <a:solidFill>
            <a:srgbClr val="F89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30ED5D5-6C73-4DA7-ABC3-DB34D3999444}"/>
              </a:ext>
            </a:extLst>
          </p:cNvPr>
          <p:cNvSpPr/>
          <p:nvPr/>
        </p:nvSpPr>
        <p:spPr>
          <a:xfrm>
            <a:off x="3883088" y="1224368"/>
            <a:ext cx="661503" cy="661503"/>
          </a:xfrm>
          <a:prstGeom prst="ellipse">
            <a:avLst/>
          </a:prstGeom>
          <a:solidFill>
            <a:srgbClr val="F89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8B80EDD-9AB1-4F2E-828B-00CBF196B25B}"/>
              </a:ext>
            </a:extLst>
          </p:cNvPr>
          <p:cNvSpPr/>
          <p:nvPr/>
        </p:nvSpPr>
        <p:spPr>
          <a:xfrm>
            <a:off x="4539887" y="1224368"/>
            <a:ext cx="661503" cy="661503"/>
          </a:xfrm>
          <a:prstGeom prst="ellipse">
            <a:avLst/>
          </a:prstGeom>
          <a:solidFill>
            <a:srgbClr val="F89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9EC3886-D6D7-47E6-970A-11897A9FAE61}"/>
              </a:ext>
            </a:extLst>
          </p:cNvPr>
          <p:cNvSpPr/>
          <p:nvPr/>
        </p:nvSpPr>
        <p:spPr>
          <a:xfrm>
            <a:off x="5196686" y="1224368"/>
            <a:ext cx="661503" cy="661503"/>
          </a:xfrm>
          <a:prstGeom prst="ellipse">
            <a:avLst/>
          </a:prstGeom>
          <a:solidFill>
            <a:srgbClr val="F89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0702DE6-E598-4133-828C-AC6D91C16600}"/>
              </a:ext>
            </a:extLst>
          </p:cNvPr>
          <p:cNvSpPr/>
          <p:nvPr/>
        </p:nvSpPr>
        <p:spPr>
          <a:xfrm>
            <a:off x="5853485" y="1224368"/>
            <a:ext cx="661503" cy="661503"/>
          </a:xfrm>
          <a:prstGeom prst="ellipse">
            <a:avLst/>
          </a:prstGeom>
          <a:solidFill>
            <a:srgbClr val="F89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9B63068-A270-4878-90B8-566376128C73}"/>
              </a:ext>
            </a:extLst>
          </p:cNvPr>
          <p:cNvSpPr/>
          <p:nvPr/>
        </p:nvSpPr>
        <p:spPr>
          <a:xfrm>
            <a:off x="6510284" y="1224368"/>
            <a:ext cx="661503" cy="661503"/>
          </a:xfrm>
          <a:prstGeom prst="ellipse">
            <a:avLst/>
          </a:prstGeom>
          <a:solidFill>
            <a:srgbClr val="F89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EB28BE5-AEDC-487B-8FF9-77E1C0746219}"/>
              </a:ext>
            </a:extLst>
          </p:cNvPr>
          <p:cNvSpPr/>
          <p:nvPr/>
        </p:nvSpPr>
        <p:spPr>
          <a:xfrm>
            <a:off x="7167083" y="1224368"/>
            <a:ext cx="661503" cy="661503"/>
          </a:xfrm>
          <a:prstGeom prst="ellipse">
            <a:avLst/>
          </a:prstGeom>
          <a:solidFill>
            <a:srgbClr val="F89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C7A04A5-283C-415C-B904-A1702EF67BCB}"/>
              </a:ext>
            </a:extLst>
          </p:cNvPr>
          <p:cNvSpPr/>
          <p:nvPr/>
        </p:nvSpPr>
        <p:spPr>
          <a:xfrm>
            <a:off x="7961951" y="3260375"/>
            <a:ext cx="120107" cy="3680251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1821799-1A65-4A3F-9731-3E415418C005}"/>
              </a:ext>
            </a:extLst>
          </p:cNvPr>
          <p:cNvSpPr/>
          <p:nvPr/>
        </p:nvSpPr>
        <p:spPr>
          <a:xfrm>
            <a:off x="2297331" y="3249375"/>
            <a:ext cx="120107" cy="3680251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6DA4E8-EF04-48C4-84AF-42E95C10B124}"/>
              </a:ext>
            </a:extLst>
          </p:cNvPr>
          <p:cNvGrpSpPr/>
          <p:nvPr/>
        </p:nvGrpSpPr>
        <p:grpSpPr>
          <a:xfrm>
            <a:off x="1687660" y="1932736"/>
            <a:ext cx="7002328" cy="1451113"/>
            <a:chOff x="1691617" y="4324423"/>
            <a:chExt cx="7002328" cy="145111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B9D88FA-51FB-4F32-8E66-0E171257F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DEC1337-945E-4937-B471-FA761BF1B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9CC21E-D2F7-41A1-8115-325679211FF3}"/>
              </a:ext>
            </a:extLst>
          </p:cNvPr>
          <p:cNvGrpSpPr/>
          <p:nvPr/>
        </p:nvGrpSpPr>
        <p:grpSpPr>
          <a:xfrm>
            <a:off x="1687660" y="4906011"/>
            <a:ext cx="7002328" cy="1451113"/>
            <a:chOff x="1691617" y="4324423"/>
            <a:chExt cx="7002328" cy="1451113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2D1B5AC-AB40-4001-9E9F-99CEBAD09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F69055C-8805-4CAE-8C4E-E244AB84C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ADA0A-8C82-4F16-9DBB-E1FC12EAE0D0}"/>
              </a:ext>
            </a:extLst>
          </p:cNvPr>
          <p:cNvSpPr/>
          <p:nvPr/>
        </p:nvSpPr>
        <p:spPr>
          <a:xfrm>
            <a:off x="3122369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F9BDD-EE8B-44C9-AB30-7902C3FE20F8}"/>
              </a:ext>
            </a:extLst>
          </p:cNvPr>
          <p:cNvSpPr/>
          <p:nvPr/>
        </p:nvSpPr>
        <p:spPr>
          <a:xfrm>
            <a:off x="5102673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FF8CAE-4D36-4917-8637-C50D81D1D902}"/>
              </a:ext>
            </a:extLst>
          </p:cNvPr>
          <p:cNvSpPr/>
          <p:nvPr/>
        </p:nvSpPr>
        <p:spPr>
          <a:xfrm>
            <a:off x="7082977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6">
            <a:extLst>
              <a:ext uri="{FF2B5EF4-FFF2-40B4-BE49-F238E27FC236}">
                <a16:creationId xmlns:a16="http://schemas.microsoft.com/office/drawing/2014/main" id="{37A22118-B5A5-41FE-8FD7-64A6AECEF1A6}"/>
              </a:ext>
            </a:extLst>
          </p:cNvPr>
          <p:cNvSpPr/>
          <p:nvPr/>
        </p:nvSpPr>
        <p:spPr>
          <a:xfrm>
            <a:off x="2416383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9">
            <a:extLst>
              <a:ext uri="{FF2B5EF4-FFF2-40B4-BE49-F238E27FC236}">
                <a16:creationId xmlns:a16="http://schemas.microsoft.com/office/drawing/2014/main" id="{E00B390D-7089-4A1E-A960-D17686C9D31C}"/>
              </a:ext>
            </a:extLst>
          </p:cNvPr>
          <p:cNvSpPr/>
          <p:nvPr/>
        </p:nvSpPr>
        <p:spPr>
          <a:xfrm>
            <a:off x="4396687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" name="11">
            <a:extLst>
              <a:ext uri="{FF2B5EF4-FFF2-40B4-BE49-F238E27FC236}">
                <a16:creationId xmlns:a16="http://schemas.microsoft.com/office/drawing/2014/main" id="{C0938899-3978-45BF-90F3-A7DC8CAC2F61}"/>
              </a:ext>
            </a:extLst>
          </p:cNvPr>
          <p:cNvSpPr/>
          <p:nvPr/>
        </p:nvSpPr>
        <p:spPr>
          <a:xfrm>
            <a:off x="6376991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11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9A722D-36A0-40E0-858E-A4B82D91421A}"/>
              </a:ext>
            </a:extLst>
          </p:cNvPr>
          <p:cNvGrpSpPr/>
          <p:nvPr/>
        </p:nvGrpSpPr>
        <p:grpSpPr>
          <a:xfrm>
            <a:off x="533464" y="2555245"/>
            <a:ext cx="2034727" cy="1356097"/>
            <a:chOff x="530414" y="2328817"/>
            <a:chExt cx="2034727" cy="14966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3BF7EA-6035-4124-AA04-3E1DD72E7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7"/>
              <a:ext cx="2034727" cy="149664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90324" y="2507502"/>
              <a:ext cx="1600223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How many flowers are in my flowerpots?</a:t>
              </a:r>
              <a:endParaRPr lang="en-GB" dirty="0"/>
            </a:p>
          </p:txBody>
        </p:sp>
      </p:grpSp>
      <p:sp>
        <p:nvSpPr>
          <p:cNvPr id="39" name="Arrow: Right 38">
            <a:hlinkClick r:id="rId6" action="ppaction://hlinksldjump"/>
            <a:extLst>
              <a:ext uri="{FF2B5EF4-FFF2-40B4-BE49-F238E27FC236}">
                <a16:creationId xmlns:a16="http://schemas.microsoft.com/office/drawing/2014/main" id="{36D22CA2-5317-4BCE-9661-73F1901D4946}"/>
              </a:ext>
            </a:extLst>
          </p:cNvPr>
          <p:cNvSpPr/>
          <p:nvPr/>
        </p:nvSpPr>
        <p:spPr>
          <a:xfrm>
            <a:off x="7881795" y="2967445"/>
            <a:ext cx="1037401" cy="923109"/>
          </a:xfrm>
          <a:prstGeom prst="rightArrow">
            <a:avLst/>
          </a:prstGeom>
          <a:solidFill>
            <a:srgbClr val="D622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A0B90C-8288-4448-A73E-94B85E26BDA7}"/>
              </a:ext>
            </a:extLst>
          </p:cNvPr>
          <p:cNvGrpSpPr/>
          <p:nvPr/>
        </p:nvGrpSpPr>
        <p:grpSpPr>
          <a:xfrm>
            <a:off x="533464" y="635558"/>
            <a:ext cx="1860132" cy="768157"/>
            <a:chOff x="1595608" y="3952486"/>
            <a:chExt cx="1860132" cy="76815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EE7217-FE46-421F-99B4-960DA29F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2486"/>
              <a:ext cx="1481201" cy="768157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50D646B-4A73-4477-88D8-BB1FBA9080DA}"/>
                </a:ext>
              </a:extLst>
            </p:cNvPr>
            <p:cNvSpPr/>
            <p:nvPr/>
          </p:nvSpPr>
          <p:spPr>
            <a:xfrm>
              <a:off x="1855517" y="4129155"/>
              <a:ext cx="16002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CFD5A8-CDFE-44ED-8CFD-CD43ADF1328C}"/>
              </a:ext>
            </a:extLst>
          </p:cNvPr>
          <p:cNvGrpSpPr/>
          <p:nvPr/>
        </p:nvGrpSpPr>
        <p:grpSpPr>
          <a:xfrm>
            <a:off x="533464" y="1575807"/>
            <a:ext cx="1860132" cy="768157"/>
            <a:chOff x="1595608" y="3953430"/>
            <a:chExt cx="1860132" cy="768157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C16E2CB-52AE-4854-A914-21010136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3430"/>
              <a:ext cx="1481201" cy="768157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872DDB-7EA5-4975-8CDD-95923AD35054}"/>
                </a:ext>
              </a:extLst>
            </p:cNvPr>
            <p:cNvSpPr/>
            <p:nvPr/>
          </p:nvSpPr>
          <p:spPr>
            <a:xfrm>
              <a:off x="1855517" y="4130099"/>
              <a:ext cx="16002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3064E2A-59A1-47AD-B104-E20FF9D195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6" y="3983918"/>
            <a:ext cx="1586818" cy="2812133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B0EC45B-9844-4601-8754-2964ED725F05}"/>
              </a:ext>
            </a:extLst>
          </p:cNvPr>
          <p:cNvGrpSpPr/>
          <p:nvPr/>
        </p:nvGrpSpPr>
        <p:grpSpPr>
          <a:xfrm>
            <a:off x="533464" y="2806653"/>
            <a:ext cx="2502679" cy="1105536"/>
            <a:chOff x="530414" y="2328818"/>
            <a:chExt cx="2034727" cy="149664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BE2FEC8-D573-4697-B023-DF01812C7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8"/>
              <a:ext cx="2034727" cy="149664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9A9B37B-93C6-402D-BC19-75E3B2B5BBEC}"/>
                </a:ext>
              </a:extLst>
            </p:cNvPr>
            <p:cNvSpPr/>
            <p:nvPr/>
          </p:nvSpPr>
          <p:spPr>
            <a:xfrm>
              <a:off x="790324" y="2590032"/>
              <a:ext cx="1600223" cy="10426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That's right, </a:t>
              </a:r>
              <a:br>
                <a:rPr lang="en-GB" dirty="0"/>
              </a:br>
              <a:r>
                <a:rPr lang="en-GB" dirty="0"/>
                <a:t>there are 9 flowers.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9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B1254E8-2A9C-49B9-84AC-ABC2AA7A8D7F}"/>
              </a:ext>
            </a:extLst>
          </p:cNvPr>
          <p:cNvSpPr/>
          <p:nvPr/>
        </p:nvSpPr>
        <p:spPr>
          <a:xfrm>
            <a:off x="-1" y="5134496"/>
            <a:ext cx="1737457" cy="1723505"/>
          </a:xfrm>
          <a:custGeom>
            <a:avLst/>
            <a:gdLst>
              <a:gd name="connsiteX0" fmla="*/ 0 w 1413090"/>
              <a:gd name="connsiteY0" fmla="*/ 0 h 1401743"/>
              <a:gd name="connsiteX1" fmla="*/ 141198 w 1413090"/>
              <a:gd name="connsiteY1" fmla="*/ 7130 h 1401743"/>
              <a:gd name="connsiteX2" fmla="*/ 1406564 w 1413090"/>
              <a:gd name="connsiteY2" fmla="*/ 1272496 h 1401743"/>
              <a:gd name="connsiteX3" fmla="*/ 1413090 w 1413090"/>
              <a:gd name="connsiteY3" fmla="*/ 1401743 h 1401743"/>
              <a:gd name="connsiteX4" fmla="*/ 0 w 1413090"/>
              <a:gd name="connsiteY4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090" h="1401743">
                <a:moveTo>
                  <a:pt x="0" y="0"/>
                </a:moveTo>
                <a:lnTo>
                  <a:pt x="141198" y="7130"/>
                </a:lnTo>
                <a:cubicBezTo>
                  <a:pt x="808390" y="74887"/>
                  <a:pt x="1338807" y="605304"/>
                  <a:pt x="1406564" y="1272496"/>
                </a:cubicBezTo>
                <a:lnTo>
                  <a:pt x="1413090" y="1401743"/>
                </a:lnTo>
                <a:lnTo>
                  <a:pt x="0" y="1401743"/>
                </a:lnTo>
                <a:close/>
              </a:path>
            </a:pathLst>
          </a:custGeom>
          <a:solidFill>
            <a:srgbClr val="D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7F308FA3-1D5A-416E-AB82-0132F98911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821" y="665817"/>
            <a:ext cx="640407" cy="163117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165CC84-E27B-42EE-ADB4-940E71EE8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780" y="577681"/>
            <a:ext cx="640407" cy="163117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AA2F674-0404-495F-A4FA-1F0CDA9620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739" y="665817"/>
            <a:ext cx="640407" cy="163117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3B84DCC-2598-472A-9FBC-D6CD5B9E04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698" y="632766"/>
            <a:ext cx="640407" cy="163117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6B131C7-2E9F-41E4-8588-E0E690A265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657" y="522596"/>
            <a:ext cx="640407" cy="1631178"/>
          </a:xfrm>
          <a:prstGeom prst="rect">
            <a:avLst/>
          </a:prstGeom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752FAEDC-2090-4E69-894E-1EDB1C1169D0}"/>
              </a:ext>
            </a:extLst>
          </p:cNvPr>
          <p:cNvSpPr/>
          <p:nvPr/>
        </p:nvSpPr>
        <p:spPr>
          <a:xfrm>
            <a:off x="1912691" y="1224368"/>
            <a:ext cx="661503" cy="661503"/>
          </a:xfrm>
          <a:prstGeom prst="ellipse">
            <a:avLst/>
          </a:prstGeom>
          <a:solidFill>
            <a:srgbClr val="F93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B50A688-40F5-4C51-AF07-22049E0BB214}"/>
              </a:ext>
            </a:extLst>
          </p:cNvPr>
          <p:cNvSpPr/>
          <p:nvPr/>
        </p:nvSpPr>
        <p:spPr>
          <a:xfrm>
            <a:off x="2569490" y="1224368"/>
            <a:ext cx="661503" cy="661503"/>
          </a:xfrm>
          <a:prstGeom prst="ellipse">
            <a:avLst/>
          </a:prstGeom>
          <a:solidFill>
            <a:srgbClr val="F93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3D68E01-1BC1-4C5C-B326-B692CF12C785}"/>
              </a:ext>
            </a:extLst>
          </p:cNvPr>
          <p:cNvSpPr/>
          <p:nvPr/>
        </p:nvSpPr>
        <p:spPr>
          <a:xfrm>
            <a:off x="3226289" y="1224368"/>
            <a:ext cx="661503" cy="661503"/>
          </a:xfrm>
          <a:prstGeom prst="ellipse">
            <a:avLst/>
          </a:prstGeom>
          <a:solidFill>
            <a:srgbClr val="F93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47B8BF7-CD46-471D-A59A-71F577FF0A30}"/>
              </a:ext>
            </a:extLst>
          </p:cNvPr>
          <p:cNvSpPr/>
          <p:nvPr/>
        </p:nvSpPr>
        <p:spPr>
          <a:xfrm>
            <a:off x="3883088" y="1224368"/>
            <a:ext cx="661503" cy="661503"/>
          </a:xfrm>
          <a:prstGeom prst="ellipse">
            <a:avLst/>
          </a:prstGeom>
          <a:solidFill>
            <a:srgbClr val="F93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1BCA2EE-9610-4196-A1A5-04BB6181363F}"/>
              </a:ext>
            </a:extLst>
          </p:cNvPr>
          <p:cNvSpPr/>
          <p:nvPr/>
        </p:nvSpPr>
        <p:spPr>
          <a:xfrm>
            <a:off x="4539887" y="1224368"/>
            <a:ext cx="661503" cy="661503"/>
          </a:xfrm>
          <a:prstGeom prst="ellipse">
            <a:avLst/>
          </a:prstGeom>
          <a:solidFill>
            <a:srgbClr val="F93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72958AB-8206-4D18-A27A-E69A6BCC58D6}"/>
              </a:ext>
            </a:extLst>
          </p:cNvPr>
          <p:cNvSpPr/>
          <p:nvPr/>
        </p:nvSpPr>
        <p:spPr>
          <a:xfrm>
            <a:off x="7961951" y="3260375"/>
            <a:ext cx="120107" cy="3680251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D8ABB35-D261-4D6E-9844-C89CEC7EB0A5}"/>
              </a:ext>
            </a:extLst>
          </p:cNvPr>
          <p:cNvSpPr/>
          <p:nvPr/>
        </p:nvSpPr>
        <p:spPr>
          <a:xfrm>
            <a:off x="2297331" y="3249375"/>
            <a:ext cx="120107" cy="3680251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6DA4E8-EF04-48C4-84AF-42E95C10B124}"/>
              </a:ext>
            </a:extLst>
          </p:cNvPr>
          <p:cNvGrpSpPr/>
          <p:nvPr/>
        </p:nvGrpSpPr>
        <p:grpSpPr>
          <a:xfrm>
            <a:off x="1687660" y="1932736"/>
            <a:ext cx="7002328" cy="1451113"/>
            <a:chOff x="1691617" y="4324423"/>
            <a:chExt cx="7002328" cy="145111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B9D88FA-51FB-4F32-8E66-0E171257F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DEC1337-945E-4937-B471-FA761BF1B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9CC21E-D2F7-41A1-8115-325679211FF3}"/>
              </a:ext>
            </a:extLst>
          </p:cNvPr>
          <p:cNvGrpSpPr/>
          <p:nvPr/>
        </p:nvGrpSpPr>
        <p:grpSpPr>
          <a:xfrm>
            <a:off x="1687660" y="4906011"/>
            <a:ext cx="7002328" cy="1451113"/>
            <a:chOff x="1691617" y="4324423"/>
            <a:chExt cx="7002328" cy="1451113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2D1B5AC-AB40-4001-9E9F-99CEBAD09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F69055C-8805-4CAE-8C4E-E244AB84C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ADA0A-8C82-4F16-9DBB-E1FC12EAE0D0}"/>
              </a:ext>
            </a:extLst>
          </p:cNvPr>
          <p:cNvSpPr/>
          <p:nvPr/>
        </p:nvSpPr>
        <p:spPr>
          <a:xfrm>
            <a:off x="3122369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F9BDD-EE8B-44C9-AB30-7902C3FE20F8}"/>
              </a:ext>
            </a:extLst>
          </p:cNvPr>
          <p:cNvSpPr/>
          <p:nvPr/>
        </p:nvSpPr>
        <p:spPr>
          <a:xfrm>
            <a:off x="5102673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FF8CAE-4D36-4917-8637-C50D81D1D902}"/>
              </a:ext>
            </a:extLst>
          </p:cNvPr>
          <p:cNvSpPr/>
          <p:nvPr/>
        </p:nvSpPr>
        <p:spPr>
          <a:xfrm>
            <a:off x="7082977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7">
            <a:extLst>
              <a:ext uri="{FF2B5EF4-FFF2-40B4-BE49-F238E27FC236}">
                <a16:creationId xmlns:a16="http://schemas.microsoft.com/office/drawing/2014/main" id="{37A22118-B5A5-41FE-8FD7-64A6AECEF1A6}"/>
              </a:ext>
            </a:extLst>
          </p:cNvPr>
          <p:cNvSpPr/>
          <p:nvPr/>
        </p:nvSpPr>
        <p:spPr>
          <a:xfrm>
            <a:off x="2416383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8">
            <a:extLst>
              <a:ext uri="{FF2B5EF4-FFF2-40B4-BE49-F238E27FC236}">
                <a16:creationId xmlns:a16="http://schemas.microsoft.com/office/drawing/2014/main" id="{E00B390D-7089-4A1E-A960-D17686C9D31C}"/>
              </a:ext>
            </a:extLst>
          </p:cNvPr>
          <p:cNvSpPr/>
          <p:nvPr/>
        </p:nvSpPr>
        <p:spPr>
          <a:xfrm>
            <a:off x="4396687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C0938899-3978-45BF-90F3-A7DC8CAC2F61}"/>
              </a:ext>
            </a:extLst>
          </p:cNvPr>
          <p:cNvSpPr/>
          <p:nvPr/>
        </p:nvSpPr>
        <p:spPr>
          <a:xfrm>
            <a:off x="6376991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7F82C07-AF49-4F59-874C-558E81B3BFCA}"/>
              </a:ext>
            </a:extLst>
          </p:cNvPr>
          <p:cNvGrpSpPr/>
          <p:nvPr/>
        </p:nvGrpSpPr>
        <p:grpSpPr>
          <a:xfrm>
            <a:off x="527456" y="2555247"/>
            <a:ext cx="2034727" cy="1356096"/>
            <a:chOff x="530414" y="2328817"/>
            <a:chExt cx="2034727" cy="149664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B3B82B4-FB5F-476F-B14F-0495E9145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7"/>
              <a:ext cx="2034727" cy="1496641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1403EC0-1E95-40B4-92DB-CAB8861242D8}"/>
                </a:ext>
              </a:extLst>
            </p:cNvPr>
            <p:cNvSpPr/>
            <p:nvPr/>
          </p:nvSpPr>
          <p:spPr>
            <a:xfrm>
              <a:off x="790324" y="2507502"/>
              <a:ext cx="1600223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How many flowers are in my flowerpots?</a:t>
              </a:r>
              <a:endParaRPr lang="en-GB" dirty="0"/>
            </a:p>
          </p:txBody>
        </p:sp>
      </p:grpSp>
      <p:sp>
        <p:nvSpPr>
          <p:cNvPr id="43" name="Arrow: Right 42">
            <a:hlinkClick r:id="rId6" action="ppaction://hlinksldjump"/>
            <a:extLst>
              <a:ext uri="{FF2B5EF4-FFF2-40B4-BE49-F238E27FC236}">
                <a16:creationId xmlns:a16="http://schemas.microsoft.com/office/drawing/2014/main" id="{493A0E4B-87D0-4F36-BEF7-F24E0DC8C83C}"/>
              </a:ext>
            </a:extLst>
          </p:cNvPr>
          <p:cNvSpPr/>
          <p:nvPr/>
        </p:nvSpPr>
        <p:spPr>
          <a:xfrm>
            <a:off x="7881795" y="2967445"/>
            <a:ext cx="1037401" cy="923109"/>
          </a:xfrm>
          <a:prstGeom prst="rightArrow">
            <a:avLst/>
          </a:prstGeom>
          <a:solidFill>
            <a:srgbClr val="D622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346CE7-A544-4A4B-8126-2AFF0685B0C0}"/>
              </a:ext>
            </a:extLst>
          </p:cNvPr>
          <p:cNvGrpSpPr/>
          <p:nvPr/>
        </p:nvGrpSpPr>
        <p:grpSpPr>
          <a:xfrm>
            <a:off x="527456" y="635812"/>
            <a:ext cx="1860132" cy="768157"/>
            <a:chOff x="1595608" y="3952486"/>
            <a:chExt cx="1860132" cy="76815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84683DC-8889-4FB0-ACCF-C3AEF5AC0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2486"/>
              <a:ext cx="1481201" cy="768157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2ACEFDA-1C3B-4A09-9FCF-4C31AADCF067}"/>
                </a:ext>
              </a:extLst>
            </p:cNvPr>
            <p:cNvSpPr/>
            <p:nvPr/>
          </p:nvSpPr>
          <p:spPr>
            <a:xfrm>
              <a:off x="1855517" y="4129155"/>
              <a:ext cx="16002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0620646-E2EB-41A5-AD1A-1E977A83609C}"/>
              </a:ext>
            </a:extLst>
          </p:cNvPr>
          <p:cNvGrpSpPr/>
          <p:nvPr/>
        </p:nvGrpSpPr>
        <p:grpSpPr>
          <a:xfrm>
            <a:off x="527456" y="1576061"/>
            <a:ext cx="1860132" cy="768157"/>
            <a:chOff x="1595608" y="3953430"/>
            <a:chExt cx="1860132" cy="76815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EED9446-D276-4A13-BEA3-5419A0017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3430"/>
              <a:ext cx="1481201" cy="768157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7D3C243-4C43-46B3-B2FC-786F36180EE0}"/>
                </a:ext>
              </a:extLst>
            </p:cNvPr>
            <p:cNvSpPr/>
            <p:nvPr/>
          </p:nvSpPr>
          <p:spPr>
            <a:xfrm>
              <a:off x="1855517" y="4130099"/>
              <a:ext cx="16002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9D99BD2-CF60-41C1-A2CB-39CAAB93ED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6" y="3983918"/>
            <a:ext cx="1586818" cy="2812133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3A9290F-4BA0-43EB-9DF2-EC401FD38D20}"/>
              </a:ext>
            </a:extLst>
          </p:cNvPr>
          <p:cNvGrpSpPr/>
          <p:nvPr/>
        </p:nvGrpSpPr>
        <p:grpSpPr>
          <a:xfrm>
            <a:off x="533464" y="2806653"/>
            <a:ext cx="2028719" cy="1059727"/>
            <a:chOff x="530414" y="2328818"/>
            <a:chExt cx="2034727" cy="149664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8AA320D-B24B-4863-A69D-06F68FFB2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8"/>
              <a:ext cx="2034727" cy="1496642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1D37B09-9778-45FD-A0CF-4734A9BBBA2E}"/>
                </a:ext>
              </a:extLst>
            </p:cNvPr>
            <p:cNvSpPr/>
            <p:nvPr/>
          </p:nvSpPr>
          <p:spPr>
            <a:xfrm>
              <a:off x="790324" y="2590032"/>
              <a:ext cx="1600223" cy="7824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5! There are 5 red flowers.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7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D347379-7C8A-4BD7-BD53-0CA55DC92C13}"/>
              </a:ext>
            </a:extLst>
          </p:cNvPr>
          <p:cNvSpPr/>
          <p:nvPr/>
        </p:nvSpPr>
        <p:spPr>
          <a:xfrm>
            <a:off x="-1" y="5134496"/>
            <a:ext cx="1737457" cy="1723505"/>
          </a:xfrm>
          <a:custGeom>
            <a:avLst/>
            <a:gdLst>
              <a:gd name="connsiteX0" fmla="*/ 0 w 1413090"/>
              <a:gd name="connsiteY0" fmla="*/ 0 h 1401743"/>
              <a:gd name="connsiteX1" fmla="*/ 141198 w 1413090"/>
              <a:gd name="connsiteY1" fmla="*/ 7130 h 1401743"/>
              <a:gd name="connsiteX2" fmla="*/ 1406564 w 1413090"/>
              <a:gd name="connsiteY2" fmla="*/ 1272496 h 1401743"/>
              <a:gd name="connsiteX3" fmla="*/ 1413090 w 1413090"/>
              <a:gd name="connsiteY3" fmla="*/ 1401743 h 1401743"/>
              <a:gd name="connsiteX4" fmla="*/ 0 w 1413090"/>
              <a:gd name="connsiteY4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090" h="1401743">
                <a:moveTo>
                  <a:pt x="0" y="0"/>
                </a:moveTo>
                <a:lnTo>
                  <a:pt x="141198" y="7130"/>
                </a:lnTo>
                <a:cubicBezTo>
                  <a:pt x="808390" y="74887"/>
                  <a:pt x="1338807" y="605304"/>
                  <a:pt x="1406564" y="1272496"/>
                </a:cubicBezTo>
                <a:lnTo>
                  <a:pt x="1413090" y="1401743"/>
                </a:lnTo>
                <a:lnTo>
                  <a:pt x="0" y="1401743"/>
                </a:lnTo>
                <a:close/>
              </a:path>
            </a:pathLst>
          </a:custGeom>
          <a:solidFill>
            <a:srgbClr val="D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E08E785-B502-4EC0-A9F2-B1663B9DAC67}"/>
              </a:ext>
            </a:extLst>
          </p:cNvPr>
          <p:cNvSpPr/>
          <p:nvPr/>
        </p:nvSpPr>
        <p:spPr>
          <a:xfrm>
            <a:off x="7961951" y="3260375"/>
            <a:ext cx="120107" cy="3680251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9E7D681-631C-41CD-BBB2-0CCED6061626}"/>
              </a:ext>
            </a:extLst>
          </p:cNvPr>
          <p:cNvSpPr/>
          <p:nvPr/>
        </p:nvSpPr>
        <p:spPr>
          <a:xfrm>
            <a:off x="2297331" y="3249375"/>
            <a:ext cx="120107" cy="3680251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73CFE369-D2AC-4ADC-B9C5-480C648AC1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164" y="3715545"/>
            <a:ext cx="640407" cy="165886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7E3D4B9-2B19-4A87-A005-330FA6C9DA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123" y="3627409"/>
            <a:ext cx="640407" cy="165886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79782F1-439B-4E3F-A74A-D4F2F6999F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821" y="739903"/>
            <a:ext cx="640407" cy="165886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EE15CA5-8F13-4023-958D-D39F380DE1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780" y="651767"/>
            <a:ext cx="640407" cy="165886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FFE25A6-2F5B-4065-AE94-3B8B23BE3A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739" y="739903"/>
            <a:ext cx="640407" cy="165886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1826665-15F9-4269-A75E-F9E43371AF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698" y="706852"/>
            <a:ext cx="640407" cy="165886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7C5F0B5-A074-41AB-A147-A5F8919027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657" y="596682"/>
            <a:ext cx="640407" cy="165886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71920B8-CC20-4FFA-ABD9-AFF00A5C6A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616" y="739903"/>
            <a:ext cx="640407" cy="165886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033E43E-0D77-4FF7-A0C2-6E1242119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575" y="684818"/>
            <a:ext cx="640407" cy="165886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EE1C8845-998A-4DD0-8ADF-AA9E2BE239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3534" y="861090"/>
            <a:ext cx="640407" cy="165886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5E497DF-7056-40F7-BA8C-219FD85B5E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7493" y="519563"/>
            <a:ext cx="640407" cy="165886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F4A82A8-9B20-4586-BA4D-92026F4571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1449" y="739903"/>
            <a:ext cx="640407" cy="1658860"/>
          </a:xfrm>
          <a:prstGeom prst="rect">
            <a:avLst/>
          </a:prstGeom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39D026CD-861F-49B1-956D-AF546141800C}"/>
              </a:ext>
            </a:extLst>
          </p:cNvPr>
          <p:cNvSpPr/>
          <p:nvPr/>
        </p:nvSpPr>
        <p:spPr>
          <a:xfrm>
            <a:off x="1912691" y="1224368"/>
            <a:ext cx="661503" cy="661503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7C600C5-0CAD-4F74-B9B2-10D34EA1B5BF}"/>
              </a:ext>
            </a:extLst>
          </p:cNvPr>
          <p:cNvSpPr/>
          <p:nvPr/>
        </p:nvSpPr>
        <p:spPr>
          <a:xfrm>
            <a:off x="2569490" y="1224368"/>
            <a:ext cx="661503" cy="661503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9A189CE-529F-4D51-9A6A-1F4AA1B0EFED}"/>
              </a:ext>
            </a:extLst>
          </p:cNvPr>
          <p:cNvSpPr/>
          <p:nvPr/>
        </p:nvSpPr>
        <p:spPr>
          <a:xfrm>
            <a:off x="3226289" y="1224368"/>
            <a:ext cx="661503" cy="661503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8F93758-8FA8-425F-9132-42E477D35974}"/>
              </a:ext>
            </a:extLst>
          </p:cNvPr>
          <p:cNvSpPr/>
          <p:nvPr/>
        </p:nvSpPr>
        <p:spPr>
          <a:xfrm>
            <a:off x="3883088" y="1224368"/>
            <a:ext cx="661503" cy="661503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BE07455-B6DD-4AE7-B191-FF7514A99B09}"/>
              </a:ext>
            </a:extLst>
          </p:cNvPr>
          <p:cNvSpPr/>
          <p:nvPr/>
        </p:nvSpPr>
        <p:spPr>
          <a:xfrm>
            <a:off x="4539887" y="1224368"/>
            <a:ext cx="661503" cy="661503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39C3636-03C0-4F8A-962C-48B4DCF4B19A}"/>
              </a:ext>
            </a:extLst>
          </p:cNvPr>
          <p:cNvSpPr/>
          <p:nvPr/>
        </p:nvSpPr>
        <p:spPr>
          <a:xfrm>
            <a:off x="5196686" y="1224368"/>
            <a:ext cx="661503" cy="661503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CECE52E-79CB-4BAB-980E-E680A5622485}"/>
              </a:ext>
            </a:extLst>
          </p:cNvPr>
          <p:cNvSpPr/>
          <p:nvPr/>
        </p:nvSpPr>
        <p:spPr>
          <a:xfrm>
            <a:off x="5853485" y="1224368"/>
            <a:ext cx="661503" cy="661503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3727A73-34E4-475E-86A0-E71D2EE71FC0}"/>
              </a:ext>
            </a:extLst>
          </p:cNvPr>
          <p:cNvSpPr/>
          <p:nvPr/>
        </p:nvSpPr>
        <p:spPr>
          <a:xfrm>
            <a:off x="6510284" y="1224368"/>
            <a:ext cx="661503" cy="661503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41532C5E-7E21-474C-B05D-4D3D8091DA03}"/>
              </a:ext>
            </a:extLst>
          </p:cNvPr>
          <p:cNvSpPr/>
          <p:nvPr/>
        </p:nvSpPr>
        <p:spPr>
          <a:xfrm>
            <a:off x="7167083" y="1224368"/>
            <a:ext cx="661503" cy="661503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B3CF8C3-16A2-45F7-8CBA-33A079995CC1}"/>
              </a:ext>
            </a:extLst>
          </p:cNvPr>
          <p:cNvSpPr/>
          <p:nvPr/>
        </p:nvSpPr>
        <p:spPr>
          <a:xfrm>
            <a:off x="7823884" y="1224368"/>
            <a:ext cx="661503" cy="661503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08B0A56-61CE-467C-A847-6BF65F1C143F}"/>
              </a:ext>
            </a:extLst>
          </p:cNvPr>
          <p:cNvSpPr/>
          <p:nvPr/>
        </p:nvSpPr>
        <p:spPr>
          <a:xfrm>
            <a:off x="1929405" y="4206390"/>
            <a:ext cx="661503" cy="661503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E7C6B7D-0800-4A4A-A198-017BC3914CF8}"/>
              </a:ext>
            </a:extLst>
          </p:cNvPr>
          <p:cNvSpPr/>
          <p:nvPr/>
        </p:nvSpPr>
        <p:spPr>
          <a:xfrm>
            <a:off x="2586204" y="4206390"/>
            <a:ext cx="661503" cy="661503"/>
          </a:xfrm>
          <a:prstGeom prst="ellipse">
            <a:avLst/>
          </a:prstGeom>
          <a:solidFill>
            <a:srgbClr val="F6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12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6DA4E8-EF04-48C4-84AF-42E95C10B124}"/>
              </a:ext>
            </a:extLst>
          </p:cNvPr>
          <p:cNvGrpSpPr/>
          <p:nvPr/>
        </p:nvGrpSpPr>
        <p:grpSpPr>
          <a:xfrm>
            <a:off x="1687660" y="1932736"/>
            <a:ext cx="7002328" cy="1451113"/>
            <a:chOff x="1691617" y="4324423"/>
            <a:chExt cx="7002328" cy="145111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B9D88FA-51FB-4F32-8E66-0E171257F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DEC1337-945E-4937-B471-FA761BF1B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9CC21E-D2F7-41A1-8115-325679211FF3}"/>
              </a:ext>
            </a:extLst>
          </p:cNvPr>
          <p:cNvGrpSpPr/>
          <p:nvPr/>
        </p:nvGrpSpPr>
        <p:grpSpPr>
          <a:xfrm>
            <a:off x="1687660" y="4906011"/>
            <a:ext cx="7002328" cy="1451113"/>
            <a:chOff x="1691617" y="4324423"/>
            <a:chExt cx="7002328" cy="1451113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2D1B5AC-AB40-4001-9E9F-99CEBAD09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F69055C-8805-4CAE-8C4E-E244AB84C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ADA0A-8C82-4F16-9DBB-E1FC12EAE0D0}"/>
              </a:ext>
            </a:extLst>
          </p:cNvPr>
          <p:cNvSpPr/>
          <p:nvPr/>
        </p:nvSpPr>
        <p:spPr>
          <a:xfrm>
            <a:off x="3122369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F9BDD-EE8B-44C9-AB30-7902C3FE20F8}"/>
              </a:ext>
            </a:extLst>
          </p:cNvPr>
          <p:cNvSpPr/>
          <p:nvPr/>
        </p:nvSpPr>
        <p:spPr>
          <a:xfrm>
            <a:off x="5102673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FF8CAE-4D36-4917-8637-C50D81D1D902}"/>
              </a:ext>
            </a:extLst>
          </p:cNvPr>
          <p:cNvSpPr/>
          <p:nvPr/>
        </p:nvSpPr>
        <p:spPr>
          <a:xfrm>
            <a:off x="7082977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12">
            <a:extLst>
              <a:ext uri="{FF2B5EF4-FFF2-40B4-BE49-F238E27FC236}">
                <a16:creationId xmlns:a16="http://schemas.microsoft.com/office/drawing/2014/main" id="{37A22118-B5A5-41FE-8FD7-64A6AECEF1A6}"/>
              </a:ext>
            </a:extLst>
          </p:cNvPr>
          <p:cNvSpPr/>
          <p:nvPr/>
        </p:nvSpPr>
        <p:spPr>
          <a:xfrm>
            <a:off x="2416383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3" name="14">
            <a:extLst>
              <a:ext uri="{FF2B5EF4-FFF2-40B4-BE49-F238E27FC236}">
                <a16:creationId xmlns:a16="http://schemas.microsoft.com/office/drawing/2014/main" id="{E00B390D-7089-4A1E-A960-D17686C9D31C}"/>
              </a:ext>
            </a:extLst>
          </p:cNvPr>
          <p:cNvSpPr/>
          <p:nvPr/>
        </p:nvSpPr>
        <p:spPr>
          <a:xfrm>
            <a:off x="4396687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4" name="10">
            <a:extLst>
              <a:ext uri="{FF2B5EF4-FFF2-40B4-BE49-F238E27FC236}">
                <a16:creationId xmlns:a16="http://schemas.microsoft.com/office/drawing/2014/main" id="{C0938899-3978-45BF-90F3-A7DC8CAC2F61}"/>
              </a:ext>
            </a:extLst>
          </p:cNvPr>
          <p:cNvSpPr/>
          <p:nvPr/>
        </p:nvSpPr>
        <p:spPr>
          <a:xfrm>
            <a:off x="6376991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EAFEE1-F55E-4313-94CD-BD7EE101C55B}"/>
              </a:ext>
            </a:extLst>
          </p:cNvPr>
          <p:cNvGrpSpPr/>
          <p:nvPr/>
        </p:nvGrpSpPr>
        <p:grpSpPr>
          <a:xfrm>
            <a:off x="530414" y="2555245"/>
            <a:ext cx="2034727" cy="1356097"/>
            <a:chOff x="530414" y="2328817"/>
            <a:chExt cx="2034727" cy="149664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7628808-7C45-4CB0-B08E-32983AC2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7"/>
              <a:ext cx="2034727" cy="1496641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A4050B8-AE64-43B5-8B8E-785FFDF1BEC2}"/>
                </a:ext>
              </a:extLst>
            </p:cNvPr>
            <p:cNvSpPr/>
            <p:nvPr/>
          </p:nvSpPr>
          <p:spPr>
            <a:xfrm>
              <a:off x="790324" y="2507502"/>
              <a:ext cx="1600223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How many flowers are in my flowerpots?</a:t>
              </a:r>
              <a:endParaRPr lang="en-GB" dirty="0"/>
            </a:p>
          </p:txBody>
        </p:sp>
      </p:grpSp>
      <p:sp>
        <p:nvSpPr>
          <p:cNvPr id="47" name="Arrow: Right 46">
            <a:hlinkClick r:id="rId6" action="ppaction://hlinksldjump"/>
            <a:extLst>
              <a:ext uri="{FF2B5EF4-FFF2-40B4-BE49-F238E27FC236}">
                <a16:creationId xmlns:a16="http://schemas.microsoft.com/office/drawing/2014/main" id="{E02CDD23-72B1-49AB-A7B9-D4050A5E46CE}"/>
              </a:ext>
            </a:extLst>
          </p:cNvPr>
          <p:cNvSpPr/>
          <p:nvPr/>
        </p:nvSpPr>
        <p:spPr>
          <a:xfrm>
            <a:off x="7881795" y="2967445"/>
            <a:ext cx="1037401" cy="923109"/>
          </a:xfrm>
          <a:prstGeom prst="rightArrow">
            <a:avLst/>
          </a:prstGeom>
          <a:solidFill>
            <a:srgbClr val="D622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2760AF-6537-4C1D-8129-3DC9D44590BA}"/>
              </a:ext>
            </a:extLst>
          </p:cNvPr>
          <p:cNvGrpSpPr/>
          <p:nvPr/>
        </p:nvGrpSpPr>
        <p:grpSpPr>
          <a:xfrm>
            <a:off x="531047" y="637823"/>
            <a:ext cx="1860132" cy="768157"/>
            <a:chOff x="1595608" y="3952486"/>
            <a:chExt cx="1860132" cy="76815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9D8BFAA-6FA9-4692-8D2E-7E658C93B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2486"/>
              <a:ext cx="1481201" cy="76815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608D80-789E-4A8E-B6CC-FE130F6B5833}"/>
                </a:ext>
              </a:extLst>
            </p:cNvPr>
            <p:cNvSpPr/>
            <p:nvPr/>
          </p:nvSpPr>
          <p:spPr>
            <a:xfrm>
              <a:off x="1855517" y="4129155"/>
              <a:ext cx="16002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0711D0-9006-4214-9334-88FB95E4C66F}"/>
              </a:ext>
            </a:extLst>
          </p:cNvPr>
          <p:cNvGrpSpPr/>
          <p:nvPr/>
        </p:nvGrpSpPr>
        <p:grpSpPr>
          <a:xfrm>
            <a:off x="531047" y="1578072"/>
            <a:ext cx="1860132" cy="768157"/>
            <a:chOff x="1595608" y="3953430"/>
            <a:chExt cx="1860132" cy="768157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B54CE3E-424A-4E04-BB46-0CA6E5F1D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3430"/>
              <a:ext cx="1481201" cy="768157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B05BBF0-35C8-444B-AAB1-EEC89F58A3C6}"/>
                </a:ext>
              </a:extLst>
            </p:cNvPr>
            <p:cNvSpPr/>
            <p:nvPr/>
          </p:nvSpPr>
          <p:spPr>
            <a:xfrm>
              <a:off x="1855517" y="4130099"/>
              <a:ext cx="16002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B04CDF8A-707C-493C-88FF-AE71D0043B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6" y="3983918"/>
            <a:ext cx="1586818" cy="2812133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C929F75-7517-4208-A804-F08F95994665}"/>
              </a:ext>
            </a:extLst>
          </p:cNvPr>
          <p:cNvGrpSpPr/>
          <p:nvPr/>
        </p:nvGrpSpPr>
        <p:grpSpPr>
          <a:xfrm>
            <a:off x="530414" y="2725713"/>
            <a:ext cx="2322947" cy="1177265"/>
            <a:chOff x="530414" y="2328818"/>
            <a:chExt cx="2034727" cy="1496642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CA9A8C7-A826-4B20-9868-6190BFA3D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8"/>
              <a:ext cx="2034727" cy="1496642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1AD0E02-6E47-4BAF-B5D5-45597CFEBC04}"/>
                </a:ext>
              </a:extLst>
            </p:cNvPr>
            <p:cNvSpPr/>
            <p:nvPr/>
          </p:nvSpPr>
          <p:spPr>
            <a:xfrm>
              <a:off x="790324" y="2590032"/>
              <a:ext cx="1600223" cy="7499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Well done! I have 12 flowers here.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0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7DF66ABD-EFBC-4F55-B171-F7009AA97503}"/>
              </a:ext>
            </a:extLst>
          </p:cNvPr>
          <p:cNvSpPr/>
          <p:nvPr/>
        </p:nvSpPr>
        <p:spPr>
          <a:xfrm>
            <a:off x="-1" y="5134496"/>
            <a:ext cx="1737457" cy="1723505"/>
          </a:xfrm>
          <a:custGeom>
            <a:avLst/>
            <a:gdLst>
              <a:gd name="connsiteX0" fmla="*/ 0 w 1413090"/>
              <a:gd name="connsiteY0" fmla="*/ 0 h 1401743"/>
              <a:gd name="connsiteX1" fmla="*/ 141198 w 1413090"/>
              <a:gd name="connsiteY1" fmla="*/ 7130 h 1401743"/>
              <a:gd name="connsiteX2" fmla="*/ 1406564 w 1413090"/>
              <a:gd name="connsiteY2" fmla="*/ 1272496 h 1401743"/>
              <a:gd name="connsiteX3" fmla="*/ 1413090 w 1413090"/>
              <a:gd name="connsiteY3" fmla="*/ 1401743 h 1401743"/>
              <a:gd name="connsiteX4" fmla="*/ 0 w 1413090"/>
              <a:gd name="connsiteY4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090" h="1401743">
                <a:moveTo>
                  <a:pt x="0" y="0"/>
                </a:moveTo>
                <a:lnTo>
                  <a:pt x="141198" y="7130"/>
                </a:lnTo>
                <a:cubicBezTo>
                  <a:pt x="808390" y="74887"/>
                  <a:pt x="1338807" y="605304"/>
                  <a:pt x="1406564" y="1272496"/>
                </a:cubicBezTo>
                <a:lnTo>
                  <a:pt x="1413090" y="1401743"/>
                </a:lnTo>
                <a:lnTo>
                  <a:pt x="0" y="1401743"/>
                </a:lnTo>
                <a:close/>
              </a:path>
            </a:pathLst>
          </a:custGeom>
          <a:solidFill>
            <a:srgbClr val="D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C15E1F4-88C1-494E-B6A3-33079D70C911}"/>
              </a:ext>
            </a:extLst>
          </p:cNvPr>
          <p:cNvSpPr/>
          <p:nvPr/>
        </p:nvSpPr>
        <p:spPr>
          <a:xfrm>
            <a:off x="7961951" y="3260375"/>
            <a:ext cx="120107" cy="3680251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5D95D9A-6EF1-488B-A1C6-C7220ED7A750}"/>
              </a:ext>
            </a:extLst>
          </p:cNvPr>
          <p:cNvSpPr/>
          <p:nvPr/>
        </p:nvSpPr>
        <p:spPr>
          <a:xfrm>
            <a:off x="2297331" y="3249375"/>
            <a:ext cx="120107" cy="3680251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25AB766C-5065-43DE-BE33-AB929BE5A4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164" y="3761962"/>
            <a:ext cx="640407" cy="144294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CFFFF53-7DFD-4576-A5DC-5328CF218E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123" y="3735370"/>
            <a:ext cx="640407" cy="144294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AB8C200-7607-43CC-87E8-5BADF56B2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082" y="3823506"/>
            <a:ext cx="640407" cy="144294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C0754339-96E1-400A-9F32-BE94C64CFD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041" y="3790455"/>
            <a:ext cx="640407" cy="144294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DC975CA9-DA40-4C19-9CFF-0581C3AF7C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680285"/>
            <a:ext cx="640407" cy="144294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6936D34-E539-4163-9165-BD0D869DBC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821" y="803904"/>
            <a:ext cx="640407" cy="144294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D6A7AEA7-D880-4447-B87B-FAED77E207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780" y="759728"/>
            <a:ext cx="640407" cy="1442942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54EF9DC-345D-41C4-A350-4AF33BD439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739" y="847864"/>
            <a:ext cx="640407" cy="144294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9EDB5BD-436F-4261-83CD-CBDC143765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698" y="814813"/>
            <a:ext cx="640407" cy="144294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C802543C-B3EA-4E35-8B46-80055DC3D9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657" y="704643"/>
            <a:ext cx="640407" cy="144294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8EDE55F3-C95A-4180-BA23-7C3D7CC00E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616" y="847864"/>
            <a:ext cx="640407" cy="144294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FD0CAF1E-C6D7-461D-A230-10D08386E3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575" y="792779"/>
            <a:ext cx="640407" cy="144294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C4C6725-A519-4029-8E94-E749A9ECB6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3534" y="793208"/>
            <a:ext cx="640407" cy="1442942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42D7375-339D-4DEC-B3B6-E1B3A9984F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7493" y="627524"/>
            <a:ext cx="640407" cy="144294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E39666A5-A149-49B3-AA7D-33223A9D7A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1449" y="847864"/>
            <a:ext cx="640407" cy="1442942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89F854DD-EBC0-4F9C-A397-71211096C012}"/>
              </a:ext>
            </a:extLst>
          </p:cNvPr>
          <p:cNvSpPr/>
          <p:nvPr/>
        </p:nvSpPr>
        <p:spPr>
          <a:xfrm>
            <a:off x="1912691" y="1224368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07C44A1E-A718-4F44-9D0F-35588EEF6B53}"/>
              </a:ext>
            </a:extLst>
          </p:cNvPr>
          <p:cNvSpPr/>
          <p:nvPr/>
        </p:nvSpPr>
        <p:spPr>
          <a:xfrm>
            <a:off x="2569490" y="1224368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5128F307-33AA-4CC0-A321-25C73BFF3435}"/>
              </a:ext>
            </a:extLst>
          </p:cNvPr>
          <p:cNvSpPr/>
          <p:nvPr/>
        </p:nvSpPr>
        <p:spPr>
          <a:xfrm>
            <a:off x="3226289" y="1224368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2517B83-31B6-48DB-B7AA-68AD65AE0CB9}"/>
              </a:ext>
            </a:extLst>
          </p:cNvPr>
          <p:cNvSpPr/>
          <p:nvPr/>
        </p:nvSpPr>
        <p:spPr>
          <a:xfrm>
            <a:off x="3883088" y="1224368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F3F60A4F-5F02-495E-BFB3-D1E16CF60419}"/>
              </a:ext>
            </a:extLst>
          </p:cNvPr>
          <p:cNvSpPr/>
          <p:nvPr/>
        </p:nvSpPr>
        <p:spPr>
          <a:xfrm>
            <a:off x="4539887" y="1224368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D370E0F5-17AC-47C9-AB3A-F1F48B08D85C}"/>
              </a:ext>
            </a:extLst>
          </p:cNvPr>
          <p:cNvSpPr/>
          <p:nvPr/>
        </p:nvSpPr>
        <p:spPr>
          <a:xfrm>
            <a:off x="5196686" y="1224368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25595FA5-5722-454C-A0B6-626767116D82}"/>
              </a:ext>
            </a:extLst>
          </p:cNvPr>
          <p:cNvSpPr/>
          <p:nvPr/>
        </p:nvSpPr>
        <p:spPr>
          <a:xfrm>
            <a:off x="5853485" y="1224368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A637D18-C9BE-45E4-B8B0-C1BCA5D1F8F0}"/>
              </a:ext>
            </a:extLst>
          </p:cNvPr>
          <p:cNvSpPr/>
          <p:nvPr/>
        </p:nvSpPr>
        <p:spPr>
          <a:xfrm>
            <a:off x="6510284" y="1224368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0BB66AB-B793-48DD-9A09-D7505FC2A3F3}"/>
              </a:ext>
            </a:extLst>
          </p:cNvPr>
          <p:cNvSpPr/>
          <p:nvPr/>
        </p:nvSpPr>
        <p:spPr>
          <a:xfrm>
            <a:off x="7167083" y="1224368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27E02BF-4684-4DAF-8E13-7DD872FCB425}"/>
              </a:ext>
            </a:extLst>
          </p:cNvPr>
          <p:cNvSpPr/>
          <p:nvPr/>
        </p:nvSpPr>
        <p:spPr>
          <a:xfrm>
            <a:off x="7823884" y="1224368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C6ACBA1-9BBD-4CC3-BA84-ED03659DF44F}"/>
              </a:ext>
            </a:extLst>
          </p:cNvPr>
          <p:cNvSpPr/>
          <p:nvPr/>
        </p:nvSpPr>
        <p:spPr>
          <a:xfrm>
            <a:off x="1929405" y="4206390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95D5FAB-7D4E-4F08-BFE8-9EA9DA5377F8}"/>
              </a:ext>
            </a:extLst>
          </p:cNvPr>
          <p:cNvSpPr/>
          <p:nvPr/>
        </p:nvSpPr>
        <p:spPr>
          <a:xfrm>
            <a:off x="2586204" y="4206390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A2DCE9DF-A808-4E6E-86C6-D4CD4B6A3987}"/>
              </a:ext>
            </a:extLst>
          </p:cNvPr>
          <p:cNvSpPr/>
          <p:nvPr/>
        </p:nvSpPr>
        <p:spPr>
          <a:xfrm>
            <a:off x="3243003" y="4206390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D123A54-A44F-4E29-AEB7-62DF9A302644}"/>
              </a:ext>
            </a:extLst>
          </p:cNvPr>
          <p:cNvSpPr/>
          <p:nvPr/>
        </p:nvSpPr>
        <p:spPr>
          <a:xfrm>
            <a:off x="3899802" y="4206390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AC00CD6D-2537-4EFC-AC7A-BD105640F427}"/>
              </a:ext>
            </a:extLst>
          </p:cNvPr>
          <p:cNvSpPr/>
          <p:nvPr/>
        </p:nvSpPr>
        <p:spPr>
          <a:xfrm>
            <a:off x="4556601" y="4206390"/>
            <a:ext cx="661503" cy="661503"/>
          </a:xfrm>
          <a:prstGeom prst="ellipse">
            <a:avLst/>
          </a:prstGeom>
          <a:solidFill>
            <a:srgbClr val="FDC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6DA4E8-EF04-48C4-84AF-42E95C10B124}"/>
              </a:ext>
            </a:extLst>
          </p:cNvPr>
          <p:cNvGrpSpPr/>
          <p:nvPr/>
        </p:nvGrpSpPr>
        <p:grpSpPr>
          <a:xfrm>
            <a:off x="1687660" y="1932736"/>
            <a:ext cx="7002328" cy="1451113"/>
            <a:chOff x="1691617" y="4324423"/>
            <a:chExt cx="7002328" cy="145111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B9D88FA-51FB-4F32-8E66-0E171257F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DEC1337-945E-4937-B471-FA761BF1B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9CC21E-D2F7-41A1-8115-325679211FF3}"/>
              </a:ext>
            </a:extLst>
          </p:cNvPr>
          <p:cNvGrpSpPr/>
          <p:nvPr/>
        </p:nvGrpSpPr>
        <p:grpSpPr>
          <a:xfrm>
            <a:off x="1687660" y="4906011"/>
            <a:ext cx="7002328" cy="1451113"/>
            <a:chOff x="1691617" y="4324423"/>
            <a:chExt cx="7002328" cy="1451113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2D1B5AC-AB40-4001-9E9F-99CEBAD09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F69055C-8805-4CAE-8C4E-E244AB84C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ADA0A-8C82-4F16-9DBB-E1FC12EAE0D0}"/>
              </a:ext>
            </a:extLst>
          </p:cNvPr>
          <p:cNvSpPr/>
          <p:nvPr/>
        </p:nvSpPr>
        <p:spPr>
          <a:xfrm>
            <a:off x="3122369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F9BDD-EE8B-44C9-AB30-7902C3FE20F8}"/>
              </a:ext>
            </a:extLst>
          </p:cNvPr>
          <p:cNvSpPr/>
          <p:nvPr/>
        </p:nvSpPr>
        <p:spPr>
          <a:xfrm>
            <a:off x="5102673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FF8CAE-4D36-4917-8637-C50D81D1D902}"/>
              </a:ext>
            </a:extLst>
          </p:cNvPr>
          <p:cNvSpPr/>
          <p:nvPr/>
        </p:nvSpPr>
        <p:spPr>
          <a:xfrm>
            <a:off x="7082977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18">
            <a:extLst>
              <a:ext uri="{FF2B5EF4-FFF2-40B4-BE49-F238E27FC236}">
                <a16:creationId xmlns:a16="http://schemas.microsoft.com/office/drawing/2014/main" id="{37A22118-B5A5-41FE-8FD7-64A6AECEF1A6}"/>
              </a:ext>
            </a:extLst>
          </p:cNvPr>
          <p:cNvSpPr/>
          <p:nvPr/>
        </p:nvSpPr>
        <p:spPr>
          <a:xfrm>
            <a:off x="2416383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3" name="13">
            <a:extLst>
              <a:ext uri="{FF2B5EF4-FFF2-40B4-BE49-F238E27FC236}">
                <a16:creationId xmlns:a16="http://schemas.microsoft.com/office/drawing/2014/main" id="{E00B390D-7089-4A1E-A960-D17686C9D31C}"/>
              </a:ext>
            </a:extLst>
          </p:cNvPr>
          <p:cNvSpPr/>
          <p:nvPr/>
        </p:nvSpPr>
        <p:spPr>
          <a:xfrm>
            <a:off x="4396687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4" name="15">
            <a:extLst>
              <a:ext uri="{FF2B5EF4-FFF2-40B4-BE49-F238E27FC236}">
                <a16:creationId xmlns:a16="http://schemas.microsoft.com/office/drawing/2014/main" id="{C0938899-3978-45BF-90F3-A7DC8CAC2F61}"/>
              </a:ext>
            </a:extLst>
          </p:cNvPr>
          <p:cNvSpPr/>
          <p:nvPr/>
        </p:nvSpPr>
        <p:spPr>
          <a:xfrm>
            <a:off x="6376991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0C869A8-896B-431D-BEE0-D04B63462DB4}"/>
              </a:ext>
            </a:extLst>
          </p:cNvPr>
          <p:cNvGrpSpPr/>
          <p:nvPr/>
        </p:nvGrpSpPr>
        <p:grpSpPr>
          <a:xfrm>
            <a:off x="530414" y="2581369"/>
            <a:ext cx="2034727" cy="1323206"/>
            <a:chOff x="530414" y="2328817"/>
            <a:chExt cx="2034727" cy="149664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61DDA6C-5556-4836-BBF9-9C7086060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7"/>
              <a:ext cx="2034727" cy="1496641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9B5724-4BB9-4830-8D1F-675B6C248192}"/>
                </a:ext>
              </a:extLst>
            </p:cNvPr>
            <p:cNvSpPr/>
            <p:nvPr/>
          </p:nvSpPr>
          <p:spPr>
            <a:xfrm>
              <a:off x="790324" y="2507502"/>
              <a:ext cx="1600223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How many flowers are in my flowerpots?</a:t>
              </a:r>
              <a:endParaRPr lang="en-GB" dirty="0"/>
            </a:p>
          </p:txBody>
        </p:sp>
      </p:grpSp>
      <p:sp>
        <p:nvSpPr>
          <p:cNvPr id="53" name="Arrow: Right 52">
            <a:hlinkClick r:id="rId6" action="ppaction://hlinksldjump"/>
            <a:extLst>
              <a:ext uri="{FF2B5EF4-FFF2-40B4-BE49-F238E27FC236}">
                <a16:creationId xmlns:a16="http://schemas.microsoft.com/office/drawing/2014/main" id="{EC0674B4-FF9A-42E0-A409-C5F050315C49}"/>
              </a:ext>
            </a:extLst>
          </p:cNvPr>
          <p:cNvSpPr/>
          <p:nvPr/>
        </p:nvSpPr>
        <p:spPr>
          <a:xfrm>
            <a:off x="7881795" y="2967445"/>
            <a:ext cx="1037401" cy="923109"/>
          </a:xfrm>
          <a:prstGeom prst="rightArrow">
            <a:avLst/>
          </a:prstGeom>
          <a:solidFill>
            <a:srgbClr val="D622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2EA1E16-2876-4AF4-A988-D29F13C76083}"/>
              </a:ext>
            </a:extLst>
          </p:cNvPr>
          <p:cNvGrpSpPr/>
          <p:nvPr/>
        </p:nvGrpSpPr>
        <p:grpSpPr>
          <a:xfrm>
            <a:off x="531043" y="637827"/>
            <a:ext cx="1860132" cy="768157"/>
            <a:chOff x="1595608" y="3952486"/>
            <a:chExt cx="1860132" cy="768157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EE81687-9163-4CB3-8244-C8093AE17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2486"/>
              <a:ext cx="1481201" cy="768157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158DFFA-5794-434F-9C0B-D815948391A5}"/>
                </a:ext>
              </a:extLst>
            </p:cNvPr>
            <p:cNvSpPr/>
            <p:nvPr/>
          </p:nvSpPr>
          <p:spPr>
            <a:xfrm>
              <a:off x="1855517" y="4129155"/>
              <a:ext cx="16002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09C20A4-D507-4364-83D4-3395C8563A31}"/>
              </a:ext>
            </a:extLst>
          </p:cNvPr>
          <p:cNvGrpSpPr/>
          <p:nvPr/>
        </p:nvGrpSpPr>
        <p:grpSpPr>
          <a:xfrm>
            <a:off x="531043" y="1578076"/>
            <a:ext cx="1860132" cy="768157"/>
            <a:chOff x="1595608" y="3953430"/>
            <a:chExt cx="1860132" cy="76815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E7D8BA0-68F8-49CC-89D2-CA76E33C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3430"/>
              <a:ext cx="1481201" cy="768157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0653879-F90B-4735-9D64-5119EF38EE46}"/>
                </a:ext>
              </a:extLst>
            </p:cNvPr>
            <p:cNvSpPr/>
            <p:nvPr/>
          </p:nvSpPr>
          <p:spPr>
            <a:xfrm>
              <a:off x="1855517" y="4130099"/>
              <a:ext cx="16002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FE5E9F95-0C1C-466E-8A1E-BA3B7BA244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6" y="3983918"/>
            <a:ext cx="1586818" cy="2812133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C13D73B2-97D8-4AC1-8986-E809B6A077F2}"/>
              </a:ext>
            </a:extLst>
          </p:cNvPr>
          <p:cNvGrpSpPr/>
          <p:nvPr/>
        </p:nvGrpSpPr>
        <p:grpSpPr>
          <a:xfrm>
            <a:off x="533465" y="2806653"/>
            <a:ext cx="2501410" cy="1086120"/>
            <a:chOff x="530414" y="2328818"/>
            <a:chExt cx="2034727" cy="1496642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AB8C1CA-DC06-4E95-A1E4-3DAF806D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8"/>
              <a:ext cx="2034727" cy="1496642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729AC95-B9C9-4829-BD56-F9DA3A79BEDA}"/>
                </a:ext>
              </a:extLst>
            </p:cNvPr>
            <p:cNvSpPr/>
            <p:nvPr/>
          </p:nvSpPr>
          <p:spPr>
            <a:xfrm>
              <a:off x="790324" y="2590032"/>
              <a:ext cx="1600223" cy="7499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Great! You counted 15 flowers.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5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500"/>
                            </p:stCondLst>
                            <p:childTnLst>
                              <p:par>
                                <p:cTn id="1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500"/>
                            </p:stCondLst>
                            <p:childTnLst>
                              <p:par>
                                <p:cTn id="1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000"/>
                            </p:stCondLst>
                            <p:childTnLst>
                              <p:par>
                                <p:cTn id="1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500"/>
                            </p:stCondLst>
                            <p:childTnLst>
                              <p:par>
                                <p:cTn id="1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2F20A63-C953-4DF9-BA47-1E11434D2D07}"/>
              </a:ext>
            </a:extLst>
          </p:cNvPr>
          <p:cNvSpPr/>
          <p:nvPr/>
        </p:nvSpPr>
        <p:spPr>
          <a:xfrm>
            <a:off x="-1" y="5134496"/>
            <a:ext cx="1737457" cy="1723505"/>
          </a:xfrm>
          <a:custGeom>
            <a:avLst/>
            <a:gdLst>
              <a:gd name="connsiteX0" fmla="*/ 0 w 1413090"/>
              <a:gd name="connsiteY0" fmla="*/ 0 h 1401743"/>
              <a:gd name="connsiteX1" fmla="*/ 141198 w 1413090"/>
              <a:gd name="connsiteY1" fmla="*/ 7130 h 1401743"/>
              <a:gd name="connsiteX2" fmla="*/ 1406564 w 1413090"/>
              <a:gd name="connsiteY2" fmla="*/ 1272496 h 1401743"/>
              <a:gd name="connsiteX3" fmla="*/ 1413090 w 1413090"/>
              <a:gd name="connsiteY3" fmla="*/ 1401743 h 1401743"/>
              <a:gd name="connsiteX4" fmla="*/ 0 w 1413090"/>
              <a:gd name="connsiteY4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090" h="1401743">
                <a:moveTo>
                  <a:pt x="0" y="0"/>
                </a:moveTo>
                <a:lnTo>
                  <a:pt x="141198" y="7130"/>
                </a:lnTo>
                <a:cubicBezTo>
                  <a:pt x="808390" y="74887"/>
                  <a:pt x="1338807" y="605304"/>
                  <a:pt x="1406564" y="1272496"/>
                </a:cubicBezTo>
                <a:lnTo>
                  <a:pt x="1413090" y="1401743"/>
                </a:lnTo>
                <a:lnTo>
                  <a:pt x="0" y="1401743"/>
                </a:lnTo>
                <a:close/>
              </a:path>
            </a:pathLst>
          </a:custGeom>
          <a:solidFill>
            <a:srgbClr val="D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3ACF42-A354-48EB-8D5D-4F7F64E1FF9C}"/>
              </a:ext>
            </a:extLst>
          </p:cNvPr>
          <p:cNvSpPr/>
          <p:nvPr/>
        </p:nvSpPr>
        <p:spPr>
          <a:xfrm>
            <a:off x="7961951" y="3260375"/>
            <a:ext cx="120107" cy="3680251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DD9936-6DF4-4A61-8677-9D89FEB891C5}"/>
              </a:ext>
            </a:extLst>
          </p:cNvPr>
          <p:cNvSpPr/>
          <p:nvPr/>
        </p:nvSpPr>
        <p:spPr>
          <a:xfrm>
            <a:off x="2297331" y="3249375"/>
            <a:ext cx="120107" cy="3680251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871208-EAC6-46A0-AAC3-45F1868A7C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164" y="3675884"/>
            <a:ext cx="640407" cy="1455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E9307A-D56C-49D4-946F-53DC2D0C22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123" y="3614382"/>
            <a:ext cx="640407" cy="1455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7B80EF-B560-4757-A2A2-FC6CD30DE3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082" y="3675884"/>
            <a:ext cx="640407" cy="14550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D27B56-282F-4815-8E93-1CA3EA61BB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041" y="3642833"/>
            <a:ext cx="640407" cy="14550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A853B1-D179-4788-AA81-877CD28D74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532663"/>
            <a:ext cx="640407" cy="14550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FB45B6-AF6D-49F2-8918-A761F5C5FA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959" y="3675884"/>
            <a:ext cx="640407" cy="14550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017143-D0C8-4AC0-98FB-7717FC33B6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918" y="3620799"/>
            <a:ext cx="640407" cy="145508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764B0AA-67D8-4549-B59E-17BEB610F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821" y="700242"/>
            <a:ext cx="640407" cy="14550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DBC367B-0340-483C-9D47-D68726B28E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780" y="612106"/>
            <a:ext cx="640407" cy="145508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94E34A8-AE6F-4F81-A424-D15F46C65F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739" y="700242"/>
            <a:ext cx="640407" cy="14550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A5F0905-B644-4537-BECB-DE6D2F23BC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698" y="667191"/>
            <a:ext cx="640407" cy="14550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BF2BBE9-9208-444E-BE23-AE9621214D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657" y="557021"/>
            <a:ext cx="640407" cy="14550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1954116-DC6C-4BCE-A36D-C6A95D0C2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616" y="700242"/>
            <a:ext cx="640407" cy="145508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09AE178-9F03-4DA4-AD9F-CDB8F69FB8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575" y="645157"/>
            <a:ext cx="640407" cy="145508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FC1AFC9-1D0F-4CFC-9BAC-E5AB8B2907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3534" y="741527"/>
            <a:ext cx="640407" cy="14550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0A95C82-F96A-4FA4-B910-2AE05423BE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7493" y="630825"/>
            <a:ext cx="640407" cy="145508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009DA84-6E2E-422D-AA89-FCD9BAD486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1449" y="700242"/>
            <a:ext cx="640407" cy="145508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616DA4E8-EF04-48C4-84AF-42E95C10B124}"/>
              </a:ext>
            </a:extLst>
          </p:cNvPr>
          <p:cNvGrpSpPr/>
          <p:nvPr/>
        </p:nvGrpSpPr>
        <p:grpSpPr>
          <a:xfrm>
            <a:off x="1687660" y="1932736"/>
            <a:ext cx="7002328" cy="1451113"/>
            <a:chOff x="1691617" y="4324423"/>
            <a:chExt cx="7002328" cy="145111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B9D88FA-51FB-4F32-8E66-0E171257F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DEC1337-945E-4937-B471-FA761BF1B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9CC21E-D2F7-41A1-8115-325679211FF3}"/>
              </a:ext>
            </a:extLst>
          </p:cNvPr>
          <p:cNvGrpSpPr/>
          <p:nvPr/>
        </p:nvGrpSpPr>
        <p:grpSpPr>
          <a:xfrm>
            <a:off x="1687660" y="4906011"/>
            <a:ext cx="7002328" cy="1451113"/>
            <a:chOff x="1691617" y="4324423"/>
            <a:chExt cx="7002328" cy="1451113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2D1B5AC-AB40-4001-9E9F-99CEBAD09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F69055C-8805-4CAE-8C4E-E244AB84C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ADA0A-8C82-4F16-9DBB-E1FC12EAE0D0}"/>
              </a:ext>
            </a:extLst>
          </p:cNvPr>
          <p:cNvSpPr/>
          <p:nvPr/>
        </p:nvSpPr>
        <p:spPr>
          <a:xfrm>
            <a:off x="3122369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F9BDD-EE8B-44C9-AB30-7902C3FE20F8}"/>
              </a:ext>
            </a:extLst>
          </p:cNvPr>
          <p:cNvSpPr/>
          <p:nvPr/>
        </p:nvSpPr>
        <p:spPr>
          <a:xfrm>
            <a:off x="5102673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FF8CAE-4D36-4917-8637-C50D81D1D902}"/>
              </a:ext>
            </a:extLst>
          </p:cNvPr>
          <p:cNvSpPr/>
          <p:nvPr/>
        </p:nvSpPr>
        <p:spPr>
          <a:xfrm>
            <a:off x="7082977" y="6493805"/>
            <a:ext cx="172988" cy="688554"/>
          </a:xfrm>
          <a:prstGeom prst="rect">
            <a:avLst/>
          </a:prstGeom>
          <a:solidFill>
            <a:srgbClr val="FCE7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19">
            <a:extLst>
              <a:ext uri="{FF2B5EF4-FFF2-40B4-BE49-F238E27FC236}">
                <a16:creationId xmlns:a16="http://schemas.microsoft.com/office/drawing/2014/main" id="{37A22118-B5A5-41FE-8FD7-64A6AECEF1A6}"/>
              </a:ext>
            </a:extLst>
          </p:cNvPr>
          <p:cNvSpPr/>
          <p:nvPr/>
        </p:nvSpPr>
        <p:spPr>
          <a:xfrm>
            <a:off x="2416383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3" name="17">
            <a:extLst>
              <a:ext uri="{FF2B5EF4-FFF2-40B4-BE49-F238E27FC236}">
                <a16:creationId xmlns:a16="http://schemas.microsoft.com/office/drawing/2014/main" id="{E00B390D-7089-4A1E-A960-D17686C9D31C}"/>
              </a:ext>
            </a:extLst>
          </p:cNvPr>
          <p:cNvSpPr/>
          <p:nvPr/>
        </p:nvSpPr>
        <p:spPr>
          <a:xfrm>
            <a:off x="4396687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C0938899-3978-45BF-90F3-A7DC8CAC2F61}"/>
              </a:ext>
            </a:extLst>
          </p:cNvPr>
          <p:cNvSpPr/>
          <p:nvPr/>
        </p:nvSpPr>
        <p:spPr>
          <a:xfrm>
            <a:off x="6376991" y="5389985"/>
            <a:ext cx="1584960" cy="1203960"/>
          </a:xfrm>
          <a:prstGeom prst="roundRect">
            <a:avLst/>
          </a:prstGeom>
          <a:solidFill>
            <a:srgbClr val="FFEDA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38100">
                  <a:noFill/>
                </a:ln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0CF7E56-F5D1-4F79-9EBC-D54309A69DCF}"/>
              </a:ext>
            </a:extLst>
          </p:cNvPr>
          <p:cNvSpPr/>
          <p:nvPr/>
        </p:nvSpPr>
        <p:spPr>
          <a:xfrm>
            <a:off x="2569490" y="1224368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D2D4524-88F9-41A3-8B14-A124E29A5B1A}"/>
              </a:ext>
            </a:extLst>
          </p:cNvPr>
          <p:cNvSpPr/>
          <p:nvPr/>
        </p:nvSpPr>
        <p:spPr>
          <a:xfrm>
            <a:off x="3226289" y="1224368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4DBADE-1978-4EBF-94B7-67412B85794F}"/>
              </a:ext>
            </a:extLst>
          </p:cNvPr>
          <p:cNvSpPr/>
          <p:nvPr/>
        </p:nvSpPr>
        <p:spPr>
          <a:xfrm>
            <a:off x="3883088" y="1224368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93698A9-DBF0-4CA2-B56A-EE243BE37342}"/>
              </a:ext>
            </a:extLst>
          </p:cNvPr>
          <p:cNvSpPr/>
          <p:nvPr/>
        </p:nvSpPr>
        <p:spPr>
          <a:xfrm>
            <a:off x="4539887" y="1224368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FF0AF0-9A88-464D-8D52-70EE06B96D3C}"/>
              </a:ext>
            </a:extLst>
          </p:cNvPr>
          <p:cNvSpPr/>
          <p:nvPr/>
        </p:nvSpPr>
        <p:spPr>
          <a:xfrm>
            <a:off x="5196686" y="1224368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B17CD4C-108A-4460-86FA-CDAC9EA965D9}"/>
              </a:ext>
            </a:extLst>
          </p:cNvPr>
          <p:cNvSpPr/>
          <p:nvPr/>
        </p:nvSpPr>
        <p:spPr>
          <a:xfrm>
            <a:off x="5853485" y="1224368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053C676-556C-4FB7-882F-13DF4D388B7C}"/>
              </a:ext>
            </a:extLst>
          </p:cNvPr>
          <p:cNvSpPr/>
          <p:nvPr/>
        </p:nvSpPr>
        <p:spPr>
          <a:xfrm>
            <a:off x="6510284" y="1224368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C4CB56C-AAC3-4A4E-B64A-FC5E6ECB6CA1}"/>
              </a:ext>
            </a:extLst>
          </p:cNvPr>
          <p:cNvSpPr/>
          <p:nvPr/>
        </p:nvSpPr>
        <p:spPr>
          <a:xfrm>
            <a:off x="7167083" y="1224368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1E4E106-35C9-464E-AD6A-432DB54EC670}"/>
              </a:ext>
            </a:extLst>
          </p:cNvPr>
          <p:cNvSpPr/>
          <p:nvPr/>
        </p:nvSpPr>
        <p:spPr>
          <a:xfrm>
            <a:off x="7823884" y="1224368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EDE78DA-8431-46AD-8541-61F72F0643DC}"/>
              </a:ext>
            </a:extLst>
          </p:cNvPr>
          <p:cNvSpPr/>
          <p:nvPr/>
        </p:nvSpPr>
        <p:spPr>
          <a:xfrm>
            <a:off x="1929405" y="4206390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E5B0B1D-C54A-4EE2-86E9-C82A646BB602}"/>
              </a:ext>
            </a:extLst>
          </p:cNvPr>
          <p:cNvSpPr/>
          <p:nvPr/>
        </p:nvSpPr>
        <p:spPr>
          <a:xfrm>
            <a:off x="2586204" y="4206390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DA6E9DD-317D-434D-9694-2F4FC117DEAD}"/>
              </a:ext>
            </a:extLst>
          </p:cNvPr>
          <p:cNvSpPr/>
          <p:nvPr/>
        </p:nvSpPr>
        <p:spPr>
          <a:xfrm>
            <a:off x="3243003" y="4206390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29DC5CF-8338-47E8-B547-15978EA3852F}"/>
              </a:ext>
            </a:extLst>
          </p:cNvPr>
          <p:cNvSpPr/>
          <p:nvPr/>
        </p:nvSpPr>
        <p:spPr>
          <a:xfrm>
            <a:off x="3899802" y="4206390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53B317A-D705-498A-A734-09BBE77BAEFD}"/>
              </a:ext>
            </a:extLst>
          </p:cNvPr>
          <p:cNvSpPr/>
          <p:nvPr/>
        </p:nvSpPr>
        <p:spPr>
          <a:xfrm>
            <a:off x="4556601" y="4206390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8D5D1C6-C734-468C-AEE7-FBD2A727CDC9}"/>
              </a:ext>
            </a:extLst>
          </p:cNvPr>
          <p:cNvSpPr/>
          <p:nvPr/>
        </p:nvSpPr>
        <p:spPr>
          <a:xfrm>
            <a:off x="5213400" y="4206390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3C37E91-C330-4F91-838A-4755F7C7CE09}"/>
              </a:ext>
            </a:extLst>
          </p:cNvPr>
          <p:cNvSpPr/>
          <p:nvPr/>
        </p:nvSpPr>
        <p:spPr>
          <a:xfrm>
            <a:off x="5870199" y="4206390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17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B34302-8DD6-452E-B64D-360B8E7B4E75}"/>
              </a:ext>
            </a:extLst>
          </p:cNvPr>
          <p:cNvGrpSpPr/>
          <p:nvPr/>
        </p:nvGrpSpPr>
        <p:grpSpPr>
          <a:xfrm>
            <a:off x="530414" y="2550759"/>
            <a:ext cx="2034727" cy="1360583"/>
            <a:chOff x="530414" y="2328817"/>
            <a:chExt cx="2034727" cy="149664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847923A-270D-4E8E-A012-87E5AFE10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7"/>
              <a:ext cx="2034727" cy="1496641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A141071-9097-4598-B4E2-46C9D931333D}"/>
                </a:ext>
              </a:extLst>
            </p:cNvPr>
            <p:cNvSpPr/>
            <p:nvPr/>
          </p:nvSpPr>
          <p:spPr>
            <a:xfrm>
              <a:off x="790324" y="2507502"/>
              <a:ext cx="1600223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How many flowers are in my flowerpots?</a:t>
              </a:r>
              <a:endParaRPr lang="en-GB" dirty="0"/>
            </a:p>
          </p:txBody>
        </p:sp>
      </p:grpSp>
      <p:sp>
        <p:nvSpPr>
          <p:cNvPr id="77" name="Arrow: Right 76">
            <a:hlinkClick r:id="rId6" action="ppaction://hlinksldjump"/>
            <a:extLst>
              <a:ext uri="{FF2B5EF4-FFF2-40B4-BE49-F238E27FC236}">
                <a16:creationId xmlns:a16="http://schemas.microsoft.com/office/drawing/2014/main" id="{E672B8F3-BB3A-4946-AF09-815F823A94FB}"/>
              </a:ext>
            </a:extLst>
          </p:cNvPr>
          <p:cNvSpPr/>
          <p:nvPr/>
        </p:nvSpPr>
        <p:spPr>
          <a:xfrm>
            <a:off x="7881795" y="2967445"/>
            <a:ext cx="1037401" cy="923109"/>
          </a:xfrm>
          <a:prstGeom prst="rightArrow">
            <a:avLst/>
          </a:prstGeom>
          <a:solidFill>
            <a:srgbClr val="D622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445B39C-86ED-4768-8952-70AB8618214B}"/>
              </a:ext>
            </a:extLst>
          </p:cNvPr>
          <p:cNvGrpSpPr/>
          <p:nvPr/>
        </p:nvGrpSpPr>
        <p:grpSpPr>
          <a:xfrm>
            <a:off x="530414" y="631811"/>
            <a:ext cx="1860132" cy="768157"/>
            <a:chOff x="1595608" y="3952486"/>
            <a:chExt cx="1860132" cy="768157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38F0519-F799-4456-B3DF-442B7550B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2486"/>
              <a:ext cx="1481201" cy="768157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1F87B18-4B5C-49B7-B0FF-0570F59D466B}"/>
                </a:ext>
              </a:extLst>
            </p:cNvPr>
            <p:cNvSpPr/>
            <p:nvPr/>
          </p:nvSpPr>
          <p:spPr>
            <a:xfrm>
              <a:off x="1855517" y="4129155"/>
              <a:ext cx="16002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703224-58D3-4D00-8545-E9E93B2F4342}"/>
              </a:ext>
            </a:extLst>
          </p:cNvPr>
          <p:cNvGrpSpPr/>
          <p:nvPr/>
        </p:nvGrpSpPr>
        <p:grpSpPr>
          <a:xfrm>
            <a:off x="530414" y="1580410"/>
            <a:ext cx="1860132" cy="768157"/>
            <a:chOff x="1595608" y="3953430"/>
            <a:chExt cx="1860132" cy="768157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2B31887-2B36-4804-AB2E-51502C66C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3430"/>
              <a:ext cx="1481201" cy="768157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72CB5C0-2270-4E19-BE5C-142EC3709B1C}"/>
                </a:ext>
              </a:extLst>
            </p:cNvPr>
            <p:cNvSpPr/>
            <p:nvPr/>
          </p:nvSpPr>
          <p:spPr>
            <a:xfrm>
              <a:off x="1855517" y="4130099"/>
              <a:ext cx="16002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91AEDE8A-FA17-4B68-BF17-4100CBFF803B}"/>
              </a:ext>
            </a:extLst>
          </p:cNvPr>
          <p:cNvSpPr/>
          <p:nvPr/>
        </p:nvSpPr>
        <p:spPr>
          <a:xfrm>
            <a:off x="1912691" y="1224368"/>
            <a:ext cx="661503" cy="661503"/>
          </a:xfrm>
          <a:prstGeom prst="ellipse">
            <a:avLst/>
          </a:prstGeom>
          <a:solidFill>
            <a:srgbClr val="FFB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CF8C793-EC63-431A-B1CF-A14936E5C5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6" y="3983918"/>
            <a:ext cx="1586818" cy="2812133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4123EE94-966D-43BC-9027-9399329A12BE}"/>
              </a:ext>
            </a:extLst>
          </p:cNvPr>
          <p:cNvGrpSpPr/>
          <p:nvPr/>
        </p:nvGrpSpPr>
        <p:grpSpPr>
          <a:xfrm>
            <a:off x="533465" y="2806653"/>
            <a:ext cx="2062764" cy="1057435"/>
            <a:chOff x="530414" y="2328818"/>
            <a:chExt cx="2034727" cy="1496642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63D37FFB-4E37-4A4F-A3C6-CC1C94EE2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8"/>
              <a:ext cx="2034727" cy="1496642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03E0687-4500-4E43-A8D3-01CEC95401BC}"/>
                </a:ext>
              </a:extLst>
            </p:cNvPr>
            <p:cNvSpPr/>
            <p:nvPr/>
          </p:nvSpPr>
          <p:spPr>
            <a:xfrm>
              <a:off x="790324" y="2590032"/>
              <a:ext cx="1600223" cy="7499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You are correct! 17 flowers.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4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500"/>
                            </p:stCondLst>
                            <p:childTnLst>
                              <p:par>
                                <p:cTn id="1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500"/>
                            </p:stCondLst>
                            <p:childTnLst>
                              <p:par>
                                <p:cTn id="1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500"/>
                            </p:stCondLst>
                            <p:childTnLst>
                              <p:par>
                                <p:cTn id="1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500"/>
                            </p:stCondLst>
                            <p:childTnLst>
                              <p:par>
                                <p:cTn id="1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9000"/>
                            </p:stCondLst>
                            <p:childTnLst>
                              <p:par>
                                <p:cTn id="1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7DD9936-6DF4-4A61-8677-9D89FEB891C5}"/>
              </a:ext>
            </a:extLst>
          </p:cNvPr>
          <p:cNvSpPr/>
          <p:nvPr/>
        </p:nvSpPr>
        <p:spPr>
          <a:xfrm>
            <a:off x="5338821" y="1934982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3ACF42-A354-48EB-8D5D-4F7F64E1FF9C}"/>
              </a:ext>
            </a:extLst>
          </p:cNvPr>
          <p:cNvSpPr/>
          <p:nvPr/>
        </p:nvSpPr>
        <p:spPr>
          <a:xfrm>
            <a:off x="7493437" y="1934982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905E8555-5F7F-4103-83DF-082FE3B847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2477" y="4991685"/>
            <a:ext cx="302808" cy="67809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48FCE33-AE04-4989-876E-94F1AB1C3A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572" y="4990592"/>
            <a:ext cx="302808" cy="67809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6932BBFB-8D8A-43B4-8233-9AED1311B7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9778" y="4916108"/>
            <a:ext cx="302808" cy="67809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DAFD2E5-E4CE-4994-82B7-6BB31EACE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2975" y="4967684"/>
            <a:ext cx="302808" cy="67809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6793207-4958-40BD-AB85-DD1A586054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070" y="4966591"/>
            <a:ext cx="302808" cy="67809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4209B30-A9EB-46A8-9349-5BC0A066FB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0276" y="4892107"/>
            <a:ext cx="302808" cy="67809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0B494BE-7E20-4649-80A1-EE21DF2BC3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337" y="2940807"/>
            <a:ext cx="302808" cy="67809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8A54FC5-9DBE-433C-B12D-671DD7169D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432" y="2939714"/>
            <a:ext cx="302808" cy="67809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5B4C7A1-6BCC-4757-840A-D736227022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8638" y="2865230"/>
            <a:ext cx="302808" cy="67809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F7E51F4-99D3-4AC1-94A1-29CA13A54B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8667" y="874474"/>
            <a:ext cx="302808" cy="67809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76B9130-579E-4308-B6E1-12E0EE3FA1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7762" y="873381"/>
            <a:ext cx="302808" cy="67809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FA58166-B3B2-44D2-8052-BB827ABD71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0477" y="997613"/>
            <a:ext cx="302808" cy="678093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8D4B36F-3284-4C72-BD6F-8B5FF870ED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9572" y="996520"/>
            <a:ext cx="302808" cy="678093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E2B34302-8DD6-452E-B64D-360B8E7B4E75}"/>
              </a:ext>
            </a:extLst>
          </p:cNvPr>
          <p:cNvGrpSpPr/>
          <p:nvPr/>
        </p:nvGrpSpPr>
        <p:grpSpPr>
          <a:xfrm>
            <a:off x="164018" y="143348"/>
            <a:ext cx="2425323" cy="1373901"/>
            <a:chOff x="530414" y="2328817"/>
            <a:chExt cx="2034727" cy="149664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847923A-270D-4E8E-A012-87E5AFE10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7"/>
              <a:ext cx="2034727" cy="1496641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A141071-9097-4598-B4E2-46C9D931333D}"/>
                </a:ext>
              </a:extLst>
            </p:cNvPr>
            <p:cNvSpPr/>
            <p:nvPr/>
          </p:nvSpPr>
          <p:spPr>
            <a:xfrm>
              <a:off x="790324" y="2507502"/>
              <a:ext cx="1600223" cy="9052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2" charset="0"/>
                </a:rPr>
                <a:t>Can you find the flowerpot that has</a:t>
              </a:r>
            </a:p>
            <a:p>
              <a:pPr algn="ctr"/>
              <a:r>
                <a:rPr lang="en-GB" b="1" dirty="0">
                  <a:latin typeface="Twinkl" pitchFamily="2" charset="0"/>
                </a:rPr>
                <a:t>6</a:t>
              </a:r>
              <a:r>
                <a:rPr lang="en-GB" dirty="0">
                  <a:latin typeface="Twinkl" pitchFamily="2" charset="0"/>
                </a:rPr>
                <a:t> flowers?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445B39C-86ED-4768-8952-70AB8618214B}"/>
              </a:ext>
            </a:extLst>
          </p:cNvPr>
          <p:cNvGrpSpPr/>
          <p:nvPr/>
        </p:nvGrpSpPr>
        <p:grpSpPr>
          <a:xfrm>
            <a:off x="164018" y="1607275"/>
            <a:ext cx="1481201" cy="768157"/>
            <a:chOff x="1595608" y="3952486"/>
            <a:chExt cx="1481201" cy="768157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38F0519-F799-4456-B3DF-442B7550B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2486"/>
              <a:ext cx="1481201" cy="768157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1F87B18-4B5C-49B7-B0FF-0570F59D466B}"/>
                </a:ext>
              </a:extLst>
            </p:cNvPr>
            <p:cNvSpPr/>
            <p:nvPr/>
          </p:nvSpPr>
          <p:spPr>
            <a:xfrm>
              <a:off x="1855517" y="4129155"/>
              <a:ext cx="108835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703224-58D3-4D00-8545-E9E93B2F4342}"/>
              </a:ext>
            </a:extLst>
          </p:cNvPr>
          <p:cNvGrpSpPr/>
          <p:nvPr/>
        </p:nvGrpSpPr>
        <p:grpSpPr>
          <a:xfrm>
            <a:off x="164018" y="2547524"/>
            <a:ext cx="1481201" cy="768157"/>
            <a:chOff x="1595608" y="3953430"/>
            <a:chExt cx="1481201" cy="768157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2B31887-2B36-4804-AB2E-51502C66C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3430"/>
              <a:ext cx="1481201" cy="768157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72CB5C0-2270-4E19-BE5C-142EC3709B1C}"/>
                </a:ext>
              </a:extLst>
            </p:cNvPr>
            <p:cNvSpPr/>
            <p:nvPr/>
          </p:nvSpPr>
          <p:spPr>
            <a:xfrm>
              <a:off x="1855517" y="4130099"/>
              <a:ext cx="110969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05E2A00-791E-4149-8C40-17ECA1100D39}"/>
              </a:ext>
            </a:extLst>
          </p:cNvPr>
          <p:cNvSpPr/>
          <p:nvPr/>
        </p:nvSpPr>
        <p:spPr>
          <a:xfrm>
            <a:off x="-1" y="5134496"/>
            <a:ext cx="1737457" cy="1723505"/>
          </a:xfrm>
          <a:custGeom>
            <a:avLst/>
            <a:gdLst>
              <a:gd name="connsiteX0" fmla="*/ 0 w 1413090"/>
              <a:gd name="connsiteY0" fmla="*/ 0 h 1401743"/>
              <a:gd name="connsiteX1" fmla="*/ 141198 w 1413090"/>
              <a:gd name="connsiteY1" fmla="*/ 7130 h 1401743"/>
              <a:gd name="connsiteX2" fmla="*/ 1406564 w 1413090"/>
              <a:gd name="connsiteY2" fmla="*/ 1272496 h 1401743"/>
              <a:gd name="connsiteX3" fmla="*/ 1413090 w 1413090"/>
              <a:gd name="connsiteY3" fmla="*/ 1401743 h 1401743"/>
              <a:gd name="connsiteX4" fmla="*/ 0 w 1413090"/>
              <a:gd name="connsiteY4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090" h="1401743">
                <a:moveTo>
                  <a:pt x="0" y="0"/>
                </a:moveTo>
                <a:lnTo>
                  <a:pt x="141198" y="7130"/>
                </a:lnTo>
                <a:cubicBezTo>
                  <a:pt x="808390" y="74887"/>
                  <a:pt x="1338807" y="605304"/>
                  <a:pt x="1406564" y="1272496"/>
                </a:cubicBezTo>
                <a:lnTo>
                  <a:pt x="1413090" y="1401743"/>
                </a:lnTo>
                <a:lnTo>
                  <a:pt x="0" y="1401743"/>
                </a:lnTo>
                <a:close/>
              </a:path>
            </a:pathLst>
          </a:custGeom>
          <a:solidFill>
            <a:srgbClr val="D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6DA4E8-EF04-48C4-84AF-42E95C10B124}"/>
              </a:ext>
            </a:extLst>
          </p:cNvPr>
          <p:cNvGrpSpPr/>
          <p:nvPr/>
        </p:nvGrpSpPr>
        <p:grpSpPr>
          <a:xfrm>
            <a:off x="4856658" y="3479116"/>
            <a:ext cx="3228666" cy="684033"/>
            <a:chOff x="1691617" y="4324423"/>
            <a:chExt cx="7002328" cy="145111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B9D88FA-51FB-4F32-8E66-0E171257F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DEC1337-945E-4937-B471-FA761BF1B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9CC21E-D2F7-41A1-8115-325679211FF3}"/>
              </a:ext>
            </a:extLst>
          </p:cNvPr>
          <p:cNvGrpSpPr/>
          <p:nvPr/>
        </p:nvGrpSpPr>
        <p:grpSpPr>
          <a:xfrm>
            <a:off x="4856658" y="5502082"/>
            <a:ext cx="3228666" cy="684033"/>
            <a:chOff x="1691617" y="4324423"/>
            <a:chExt cx="7002328" cy="1451113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2D1B5AC-AB40-4001-9E9F-99CEBAD09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F69055C-8805-4CAE-8C4E-E244AB84C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sp>
        <p:nvSpPr>
          <p:cNvPr id="77" name="Arrow: Right 76">
            <a:hlinkClick r:id="rId7" action="ppaction://hlinksldjump"/>
            <a:extLst>
              <a:ext uri="{FF2B5EF4-FFF2-40B4-BE49-F238E27FC236}">
                <a16:creationId xmlns:a16="http://schemas.microsoft.com/office/drawing/2014/main" id="{E672B8F3-BB3A-4946-AF09-815F823A94FB}"/>
              </a:ext>
            </a:extLst>
          </p:cNvPr>
          <p:cNvSpPr/>
          <p:nvPr/>
        </p:nvSpPr>
        <p:spPr>
          <a:xfrm>
            <a:off x="7881795" y="2967445"/>
            <a:ext cx="1037401" cy="923109"/>
          </a:xfrm>
          <a:prstGeom prst="rightArrow">
            <a:avLst/>
          </a:prstGeom>
          <a:solidFill>
            <a:srgbClr val="D622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D54B8BD-6F99-483A-A1B8-0D978C60CD0A}"/>
              </a:ext>
            </a:extLst>
          </p:cNvPr>
          <p:cNvGrpSpPr/>
          <p:nvPr/>
        </p:nvGrpSpPr>
        <p:grpSpPr>
          <a:xfrm>
            <a:off x="4856658" y="1456150"/>
            <a:ext cx="3228666" cy="684033"/>
            <a:chOff x="1691617" y="4324423"/>
            <a:chExt cx="7002328" cy="1451113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A930BF1-5F2C-4D64-BA5E-CCDC39544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D6DD52E-D0ED-4E19-9F2C-B58A36B8A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sp>
        <p:nvSpPr>
          <p:cNvPr id="120" name="Oval 119">
            <a:extLst>
              <a:ext uri="{FF2B5EF4-FFF2-40B4-BE49-F238E27FC236}">
                <a16:creationId xmlns:a16="http://schemas.microsoft.com/office/drawing/2014/main" id="{EE628BB9-034E-4B4E-85CD-0DE6B6A099A3}"/>
              </a:ext>
            </a:extLst>
          </p:cNvPr>
          <p:cNvSpPr/>
          <p:nvPr/>
        </p:nvSpPr>
        <p:spPr>
          <a:xfrm>
            <a:off x="4877739" y="5253469"/>
            <a:ext cx="497225" cy="497225"/>
          </a:xfrm>
          <a:prstGeom prst="ellipse">
            <a:avLst/>
          </a:prstGeom>
          <a:solidFill>
            <a:srgbClr val="F8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0B99A644-8F49-43DC-8D74-88959DC2E210}"/>
              </a:ext>
            </a:extLst>
          </p:cNvPr>
          <p:cNvSpPr/>
          <p:nvPr/>
        </p:nvSpPr>
        <p:spPr>
          <a:xfrm>
            <a:off x="5187071" y="5253469"/>
            <a:ext cx="497225" cy="497225"/>
          </a:xfrm>
          <a:prstGeom prst="ellipse">
            <a:avLst/>
          </a:prstGeom>
          <a:solidFill>
            <a:srgbClr val="F8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0953F6E3-9B1D-40CC-9186-9876B38F5C9E}"/>
              </a:ext>
            </a:extLst>
          </p:cNvPr>
          <p:cNvSpPr/>
          <p:nvPr/>
        </p:nvSpPr>
        <p:spPr>
          <a:xfrm>
            <a:off x="5496403" y="5253469"/>
            <a:ext cx="497225" cy="497225"/>
          </a:xfrm>
          <a:prstGeom prst="ellipse">
            <a:avLst/>
          </a:prstGeom>
          <a:solidFill>
            <a:srgbClr val="F8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170AA01-7D98-4F83-AAEC-293B207C17AA}"/>
              </a:ext>
            </a:extLst>
          </p:cNvPr>
          <p:cNvSpPr/>
          <p:nvPr/>
        </p:nvSpPr>
        <p:spPr>
          <a:xfrm>
            <a:off x="5805735" y="5253469"/>
            <a:ext cx="497225" cy="497225"/>
          </a:xfrm>
          <a:prstGeom prst="ellipse">
            <a:avLst/>
          </a:prstGeom>
          <a:solidFill>
            <a:srgbClr val="F8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8778631-B163-41DC-8578-11954FDCCB79}"/>
              </a:ext>
            </a:extLst>
          </p:cNvPr>
          <p:cNvSpPr/>
          <p:nvPr/>
        </p:nvSpPr>
        <p:spPr>
          <a:xfrm>
            <a:off x="6115067" y="5253469"/>
            <a:ext cx="497225" cy="497225"/>
          </a:xfrm>
          <a:prstGeom prst="ellipse">
            <a:avLst/>
          </a:prstGeom>
          <a:solidFill>
            <a:srgbClr val="F8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E7EAA9C-1446-4F99-B83A-20166682E77F}"/>
              </a:ext>
            </a:extLst>
          </p:cNvPr>
          <p:cNvSpPr/>
          <p:nvPr/>
        </p:nvSpPr>
        <p:spPr>
          <a:xfrm>
            <a:off x="6424399" y="5253469"/>
            <a:ext cx="497225" cy="497225"/>
          </a:xfrm>
          <a:prstGeom prst="ellipse">
            <a:avLst/>
          </a:prstGeom>
          <a:solidFill>
            <a:srgbClr val="F8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52D47F0-3397-4625-9CD4-40D76210FA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6" y="3983918"/>
            <a:ext cx="1586818" cy="281213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A5AD383-5DD4-4691-BA23-2D2E8DD2B211}"/>
              </a:ext>
            </a:extLst>
          </p:cNvPr>
          <p:cNvGrpSpPr/>
          <p:nvPr/>
        </p:nvGrpSpPr>
        <p:grpSpPr>
          <a:xfrm>
            <a:off x="161798" y="2545793"/>
            <a:ext cx="2141529" cy="1438125"/>
            <a:chOff x="530414" y="2328818"/>
            <a:chExt cx="2034727" cy="149664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E801ABB-718C-4F74-B1FD-D9B81187F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8"/>
              <a:ext cx="2034727" cy="1496642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B3BECF-BF39-4279-A3F9-2FFAA8046DE5}"/>
                </a:ext>
              </a:extLst>
            </p:cNvPr>
            <p:cNvSpPr/>
            <p:nvPr/>
          </p:nvSpPr>
          <p:spPr>
            <a:xfrm>
              <a:off x="790324" y="2526589"/>
              <a:ext cx="1600223" cy="11761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Super counting! Look at those 6 pink flowers.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6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77" grpId="0" animBg="1"/>
      <p:bldP spid="120" grpId="0" animBg="1"/>
      <p:bldP spid="121" grpId="0" animBg="1"/>
      <p:bldP spid="122" grpId="0" animBg="1"/>
      <p:bldP spid="124" grpId="0" animBg="1"/>
      <p:bldP spid="125" grpId="0" animBg="1"/>
      <p:bldP spid="1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7DD9936-6DF4-4A61-8677-9D89FEB891C5}"/>
              </a:ext>
            </a:extLst>
          </p:cNvPr>
          <p:cNvSpPr/>
          <p:nvPr/>
        </p:nvSpPr>
        <p:spPr>
          <a:xfrm>
            <a:off x="5338821" y="1934982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3ACF42-A354-48EB-8D5D-4F7F64E1FF9C}"/>
              </a:ext>
            </a:extLst>
          </p:cNvPr>
          <p:cNvSpPr/>
          <p:nvPr/>
        </p:nvSpPr>
        <p:spPr>
          <a:xfrm>
            <a:off x="7493437" y="1934982"/>
            <a:ext cx="97486" cy="5005643"/>
          </a:xfrm>
          <a:prstGeom prst="rect">
            <a:avLst/>
          </a:prstGeom>
          <a:solidFill>
            <a:srgbClr val="654B3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46131F46-C522-47E4-B15C-F69039DB18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499" y="3000621"/>
            <a:ext cx="270144" cy="688014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19FE6FB2-F082-4B94-BCAB-B9911151B7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6777" y="2970241"/>
            <a:ext cx="270144" cy="688014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625AE1E2-FA7C-4342-AF76-0548F756A8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9055" y="2869745"/>
            <a:ext cx="270144" cy="688014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8C507C5A-D4BF-4182-8650-978AE9F1C1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1333" y="2897958"/>
            <a:ext cx="270144" cy="688014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BF47F522-3944-4E9D-BE0D-61241C8E68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611" y="2797868"/>
            <a:ext cx="270144" cy="688014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C7E885A-4E3B-405C-9DE5-C1B7B9C526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889" y="2844906"/>
            <a:ext cx="270144" cy="68801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8E5E9E5-9674-44B9-8F4D-45D525A927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986" y="5026526"/>
            <a:ext cx="270144" cy="688014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2DAF480-0212-4143-B464-620686959E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7264" y="4996146"/>
            <a:ext cx="270144" cy="68801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91852315-0724-4C09-A2AD-32BD7E8907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542" y="4895650"/>
            <a:ext cx="270144" cy="688014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8EFB526D-5263-487F-8C3F-419646BF13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820" y="4923863"/>
            <a:ext cx="270144" cy="688014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84686FDC-FC62-4511-B41A-2D9EBB880A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098" y="4823773"/>
            <a:ext cx="270144" cy="68801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8FAA89D-0678-4D50-89EC-3DF1418FA5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6376" y="4870811"/>
            <a:ext cx="270144" cy="68801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60DB180-0C31-4992-B386-C70B98A039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8654" y="4941125"/>
            <a:ext cx="270144" cy="688014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09509682-E439-4A1F-ADAA-1DCC9A57C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0932" y="4904180"/>
            <a:ext cx="270144" cy="68801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BA766F1-8F03-45B0-8F6C-BC7DE6D662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210" y="4927838"/>
            <a:ext cx="270144" cy="68801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A666845-6C24-40DF-BE44-DA2CDD109D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746" y="966670"/>
            <a:ext cx="270144" cy="68801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84464AA-EB4E-4663-9807-992A25397B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024" y="936290"/>
            <a:ext cx="270144" cy="68801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94014B6-5D6D-46B7-8589-59461FFDD4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302" y="835794"/>
            <a:ext cx="270144" cy="68801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622BEEA0-47A9-4C9B-93F4-E6E3300DED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3580" y="864007"/>
            <a:ext cx="270144" cy="68801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8CF1DF3-2559-4C82-99F8-C0760FA559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858" y="763917"/>
            <a:ext cx="270144" cy="68801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D604508-B109-46DF-926F-CF41AA33F8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136" y="810955"/>
            <a:ext cx="270144" cy="688014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B30613A6-8B89-4789-AE9B-4991ED39A2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0414" y="881269"/>
            <a:ext cx="270144" cy="68801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A16C64DC-9A08-4DF8-A13E-D028FFEEB5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92" y="844324"/>
            <a:ext cx="270144" cy="68801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4E84F25-0E7C-4A21-8A5B-E3BA01802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4970" y="867982"/>
            <a:ext cx="270144" cy="688014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8E4B05B-4B22-4CDB-AF85-BE5763383F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7246" y="871898"/>
            <a:ext cx="270144" cy="688014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E2B34302-8DD6-452E-B64D-360B8E7B4E75}"/>
              </a:ext>
            </a:extLst>
          </p:cNvPr>
          <p:cNvGrpSpPr/>
          <p:nvPr/>
        </p:nvGrpSpPr>
        <p:grpSpPr>
          <a:xfrm>
            <a:off x="157589" y="100333"/>
            <a:ext cx="2425323" cy="1373901"/>
            <a:chOff x="530414" y="2328817"/>
            <a:chExt cx="2034727" cy="149664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847923A-270D-4E8E-A012-87E5AFE10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7"/>
              <a:ext cx="2034727" cy="1496641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A141071-9097-4598-B4E2-46C9D931333D}"/>
                </a:ext>
              </a:extLst>
            </p:cNvPr>
            <p:cNvSpPr/>
            <p:nvPr/>
          </p:nvSpPr>
          <p:spPr>
            <a:xfrm>
              <a:off x="790324" y="2507502"/>
              <a:ext cx="1600223" cy="9387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2" charset="0"/>
                </a:rPr>
                <a:t>Can you find the flowerpot that has</a:t>
              </a:r>
            </a:p>
            <a:p>
              <a:pPr algn="ctr"/>
              <a:r>
                <a:rPr lang="en-GB" sz="2000" b="1" dirty="0">
                  <a:latin typeface="Twinkl" pitchFamily="2" charset="0"/>
                </a:rPr>
                <a:t>10</a:t>
              </a:r>
              <a:r>
                <a:rPr lang="en-GB" dirty="0">
                  <a:latin typeface="Twinkl" pitchFamily="2" charset="0"/>
                </a:rPr>
                <a:t> flowers?</a:t>
              </a:r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6441C5EC-53A6-43EE-9D0A-6D2278723464}"/>
              </a:ext>
            </a:extLst>
          </p:cNvPr>
          <p:cNvSpPr/>
          <p:nvPr/>
        </p:nvSpPr>
        <p:spPr>
          <a:xfrm>
            <a:off x="-1" y="5134496"/>
            <a:ext cx="1737457" cy="1723505"/>
          </a:xfrm>
          <a:custGeom>
            <a:avLst/>
            <a:gdLst>
              <a:gd name="connsiteX0" fmla="*/ 0 w 1413090"/>
              <a:gd name="connsiteY0" fmla="*/ 0 h 1401743"/>
              <a:gd name="connsiteX1" fmla="*/ 141198 w 1413090"/>
              <a:gd name="connsiteY1" fmla="*/ 7130 h 1401743"/>
              <a:gd name="connsiteX2" fmla="*/ 1406564 w 1413090"/>
              <a:gd name="connsiteY2" fmla="*/ 1272496 h 1401743"/>
              <a:gd name="connsiteX3" fmla="*/ 1413090 w 1413090"/>
              <a:gd name="connsiteY3" fmla="*/ 1401743 h 1401743"/>
              <a:gd name="connsiteX4" fmla="*/ 0 w 1413090"/>
              <a:gd name="connsiteY4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090" h="1401743">
                <a:moveTo>
                  <a:pt x="0" y="0"/>
                </a:moveTo>
                <a:lnTo>
                  <a:pt x="141198" y="7130"/>
                </a:lnTo>
                <a:cubicBezTo>
                  <a:pt x="808390" y="74887"/>
                  <a:pt x="1338807" y="605304"/>
                  <a:pt x="1406564" y="1272496"/>
                </a:cubicBezTo>
                <a:lnTo>
                  <a:pt x="1413090" y="1401743"/>
                </a:lnTo>
                <a:lnTo>
                  <a:pt x="0" y="1401743"/>
                </a:lnTo>
                <a:close/>
              </a:path>
            </a:pathLst>
          </a:custGeom>
          <a:solidFill>
            <a:srgbClr val="D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9CC21E-D2F7-41A1-8115-325679211FF3}"/>
              </a:ext>
            </a:extLst>
          </p:cNvPr>
          <p:cNvGrpSpPr/>
          <p:nvPr/>
        </p:nvGrpSpPr>
        <p:grpSpPr>
          <a:xfrm>
            <a:off x="4856658" y="5502082"/>
            <a:ext cx="3228666" cy="684033"/>
            <a:chOff x="1691617" y="4324423"/>
            <a:chExt cx="7002328" cy="1451113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2D1B5AC-AB40-4001-9E9F-99CEBAD09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F69055C-8805-4CAE-8C4E-E244AB84C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445B39C-86ED-4768-8952-70AB8618214B}"/>
              </a:ext>
            </a:extLst>
          </p:cNvPr>
          <p:cNvGrpSpPr/>
          <p:nvPr/>
        </p:nvGrpSpPr>
        <p:grpSpPr>
          <a:xfrm>
            <a:off x="157589" y="1625689"/>
            <a:ext cx="1481201" cy="768157"/>
            <a:chOff x="1595608" y="3952486"/>
            <a:chExt cx="1481201" cy="768157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38F0519-F799-4456-B3DF-442B7550B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2486"/>
              <a:ext cx="1481201" cy="768157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1F87B18-4B5C-49B7-B0FF-0570F59D466B}"/>
                </a:ext>
              </a:extLst>
            </p:cNvPr>
            <p:cNvSpPr/>
            <p:nvPr/>
          </p:nvSpPr>
          <p:spPr>
            <a:xfrm>
              <a:off x="1855517" y="4129155"/>
              <a:ext cx="108835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703224-58D3-4D00-8545-E9E93B2F4342}"/>
              </a:ext>
            </a:extLst>
          </p:cNvPr>
          <p:cNvGrpSpPr/>
          <p:nvPr/>
        </p:nvGrpSpPr>
        <p:grpSpPr>
          <a:xfrm>
            <a:off x="157588" y="2549787"/>
            <a:ext cx="1481201" cy="768157"/>
            <a:chOff x="1595608" y="3953430"/>
            <a:chExt cx="1481201" cy="768157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2B31887-2B36-4804-AB2E-51502C66C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8" y="3953430"/>
              <a:ext cx="1481201" cy="768157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72CB5C0-2270-4E19-BE5C-142EC3709B1C}"/>
                </a:ext>
              </a:extLst>
            </p:cNvPr>
            <p:cNvSpPr/>
            <p:nvPr/>
          </p:nvSpPr>
          <p:spPr>
            <a:xfrm>
              <a:off x="1855517" y="4130099"/>
              <a:ext cx="110969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Twinkl" pitchFamily="2" charset="0"/>
                </a:rPr>
                <a:t>Try again.</a:t>
              </a:r>
              <a:endParaRPr lang="en-GB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6DA4E8-EF04-48C4-84AF-42E95C10B124}"/>
              </a:ext>
            </a:extLst>
          </p:cNvPr>
          <p:cNvGrpSpPr/>
          <p:nvPr/>
        </p:nvGrpSpPr>
        <p:grpSpPr>
          <a:xfrm>
            <a:off x="4856658" y="3479116"/>
            <a:ext cx="3228666" cy="684033"/>
            <a:chOff x="1691617" y="4324423"/>
            <a:chExt cx="7002328" cy="145111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B9D88FA-51FB-4F32-8E66-0E171257F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DEC1337-945E-4937-B471-FA761BF1B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sp>
        <p:nvSpPr>
          <p:cNvPr id="77" name="Arrow: Right 76">
            <a:hlinkClick r:id="rId7" action="ppaction://hlinksldjump"/>
            <a:extLst>
              <a:ext uri="{FF2B5EF4-FFF2-40B4-BE49-F238E27FC236}">
                <a16:creationId xmlns:a16="http://schemas.microsoft.com/office/drawing/2014/main" id="{E672B8F3-BB3A-4946-AF09-815F823A94FB}"/>
              </a:ext>
            </a:extLst>
          </p:cNvPr>
          <p:cNvSpPr/>
          <p:nvPr/>
        </p:nvSpPr>
        <p:spPr>
          <a:xfrm>
            <a:off x="7881795" y="2967445"/>
            <a:ext cx="1037401" cy="923109"/>
          </a:xfrm>
          <a:prstGeom prst="rightArrow">
            <a:avLst/>
          </a:prstGeom>
          <a:solidFill>
            <a:srgbClr val="D622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D54B8BD-6F99-483A-A1B8-0D978C60CD0A}"/>
              </a:ext>
            </a:extLst>
          </p:cNvPr>
          <p:cNvGrpSpPr/>
          <p:nvPr/>
        </p:nvGrpSpPr>
        <p:grpSpPr>
          <a:xfrm>
            <a:off x="4856658" y="1456150"/>
            <a:ext cx="3228666" cy="684033"/>
            <a:chOff x="1691617" y="4324423"/>
            <a:chExt cx="7002328" cy="1451113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A930BF1-5F2C-4D64-BA5E-CCDC39544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924"/>
            <a:stretch/>
          </p:blipFill>
          <p:spPr>
            <a:xfrm>
              <a:off x="1870653" y="4324423"/>
              <a:ext cx="6689976" cy="74611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D6DD52E-D0ED-4E19-9F2C-B58A36B8A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811"/>
            <a:stretch/>
          </p:blipFill>
          <p:spPr>
            <a:xfrm>
              <a:off x="1691617" y="5070535"/>
              <a:ext cx="7002328" cy="705001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91AEDE8A-FA17-4B68-BF17-4100CBFF803B}"/>
              </a:ext>
            </a:extLst>
          </p:cNvPr>
          <p:cNvSpPr/>
          <p:nvPr/>
        </p:nvSpPr>
        <p:spPr>
          <a:xfrm>
            <a:off x="4818888" y="1203534"/>
            <a:ext cx="497225" cy="497225"/>
          </a:xfrm>
          <a:prstGeom prst="ellipse">
            <a:avLst/>
          </a:prstGeom>
          <a:solidFill>
            <a:srgbClr val="F15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0CF7E56-F5D1-4F79-9EBC-D54309A69DCF}"/>
              </a:ext>
            </a:extLst>
          </p:cNvPr>
          <p:cNvSpPr/>
          <p:nvPr/>
        </p:nvSpPr>
        <p:spPr>
          <a:xfrm>
            <a:off x="5128220" y="1203534"/>
            <a:ext cx="497225" cy="497225"/>
          </a:xfrm>
          <a:prstGeom prst="ellipse">
            <a:avLst/>
          </a:prstGeom>
          <a:solidFill>
            <a:srgbClr val="F15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D2D4524-88F9-41A3-8B14-A124E29A5B1A}"/>
              </a:ext>
            </a:extLst>
          </p:cNvPr>
          <p:cNvSpPr/>
          <p:nvPr/>
        </p:nvSpPr>
        <p:spPr>
          <a:xfrm>
            <a:off x="5437552" y="1203534"/>
            <a:ext cx="497225" cy="497225"/>
          </a:xfrm>
          <a:prstGeom prst="ellipse">
            <a:avLst/>
          </a:prstGeom>
          <a:solidFill>
            <a:srgbClr val="F15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4DBADE-1978-4EBF-94B7-67412B85794F}"/>
              </a:ext>
            </a:extLst>
          </p:cNvPr>
          <p:cNvSpPr/>
          <p:nvPr/>
        </p:nvSpPr>
        <p:spPr>
          <a:xfrm>
            <a:off x="5746884" y="1203534"/>
            <a:ext cx="497225" cy="497225"/>
          </a:xfrm>
          <a:prstGeom prst="ellipse">
            <a:avLst/>
          </a:prstGeom>
          <a:solidFill>
            <a:srgbClr val="F15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93698A9-DBF0-4CA2-B56A-EE243BE37342}"/>
              </a:ext>
            </a:extLst>
          </p:cNvPr>
          <p:cNvSpPr/>
          <p:nvPr/>
        </p:nvSpPr>
        <p:spPr>
          <a:xfrm>
            <a:off x="6056216" y="1203534"/>
            <a:ext cx="497225" cy="497225"/>
          </a:xfrm>
          <a:prstGeom prst="ellipse">
            <a:avLst/>
          </a:prstGeom>
          <a:solidFill>
            <a:srgbClr val="F15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FF0AF0-9A88-464D-8D52-70EE06B96D3C}"/>
              </a:ext>
            </a:extLst>
          </p:cNvPr>
          <p:cNvSpPr/>
          <p:nvPr/>
        </p:nvSpPr>
        <p:spPr>
          <a:xfrm>
            <a:off x="6365548" y="1203534"/>
            <a:ext cx="497225" cy="497225"/>
          </a:xfrm>
          <a:prstGeom prst="ellipse">
            <a:avLst/>
          </a:prstGeom>
          <a:solidFill>
            <a:srgbClr val="F15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5509207-0415-47EF-A24E-F9B9C0019607}"/>
              </a:ext>
            </a:extLst>
          </p:cNvPr>
          <p:cNvSpPr/>
          <p:nvPr/>
        </p:nvSpPr>
        <p:spPr>
          <a:xfrm>
            <a:off x="6674880" y="1203534"/>
            <a:ext cx="497225" cy="497225"/>
          </a:xfrm>
          <a:prstGeom prst="ellipse">
            <a:avLst/>
          </a:prstGeom>
          <a:solidFill>
            <a:srgbClr val="F15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57488C3-10EA-424C-A20A-1406564DBD5F}"/>
              </a:ext>
            </a:extLst>
          </p:cNvPr>
          <p:cNvSpPr/>
          <p:nvPr/>
        </p:nvSpPr>
        <p:spPr>
          <a:xfrm>
            <a:off x="6984212" y="1203534"/>
            <a:ext cx="497225" cy="497225"/>
          </a:xfrm>
          <a:prstGeom prst="ellipse">
            <a:avLst/>
          </a:prstGeom>
          <a:solidFill>
            <a:srgbClr val="F15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DB7C426-1122-4810-92DC-0D5CEC9DE9D5}"/>
              </a:ext>
            </a:extLst>
          </p:cNvPr>
          <p:cNvSpPr/>
          <p:nvPr/>
        </p:nvSpPr>
        <p:spPr>
          <a:xfrm>
            <a:off x="7293544" y="1203534"/>
            <a:ext cx="497225" cy="497225"/>
          </a:xfrm>
          <a:prstGeom prst="ellipse">
            <a:avLst/>
          </a:prstGeom>
          <a:solidFill>
            <a:srgbClr val="F15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616BC85-08FA-4C19-BCDC-AEBEB9DDFA6A}"/>
              </a:ext>
            </a:extLst>
          </p:cNvPr>
          <p:cNvSpPr/>
          <p:nvPr/>
        </p:nvSpPr>
        <p:spPr>
          <a:xfrm>
            <a:off x="7602878" y="1203534"/>
            <a:ext cx="497225" cy="497225"/>
          </a:xfrm>
          <a:prstGeom prst="ellipse">
            <a:avLst/>
          </a:prstGeom>
          <a:solidFill>
            <a:srgbClr val="F15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2BA6F6B7-E03A-48C1-8077-4BC7701CD35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6" y="3983918"/>
            <a:ext cx="1586818" cy="2812133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5F9EC5C-0E19-46AD-8955-EA927AB5432B}"/>
              </a:ext>
            </a:extLst>
          </p:cNvPr>
          <p:cNvGrpSpPr/>
          <p:nvPr/>
        </p:nvGrpSpPr>
        <p:grpSpPr>
          <a:xfrm>
            <a:off x="153089" y="2545793"/>
            <a:ext cx="1928259" cy="1285029"/>
            <a:chOff x="530414" y="2328818"/>
            <a:chExt cx="2034727" cy="1496642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FC22242-2A2E-44D7-B72D-F192A17D7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14" y="2328818"/>
              <a:ext cx="2034727" cy="1496642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3607948-92EA-4E25-9576-F51D99286DEE}"/>
                </a:ext>
              </a:extLst>
            </p:cNvPr>
            <p:cNvSpPr/>
            <p:nvPr/>
          </p:nvSpPr>
          <p:spPr>
            <a:xfrm>
              <a:off x="836273" y="2638164"/>
              <a:ext cx="1600223" cy="5765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Fantastic, 10 red flowers!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6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00"/>
                            </p:stCondLst>
                            <p:childTnLst>
                              <p:par>
                                <p:cTn id="1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"/>
                            </p:stCondLst>
                            <p:childTnLst>
                              <p:par>
                                <p:cTn id="1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000"/>
                            </p:stCondLst>
                            <p:childTnLst>
                              <p:par>
                                <p:cTn id="1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500"/>
                            </p:stCondLst>
                            <p:childTnLst>
                              <p:par>
                                <p:cTn id="19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7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88" grpId="0" animBg="1"/>
      <p:bldP spid="89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4761</TotalTime>
  <Words>436</Words>
  <Application>Microsoft Office PowerPoint</Application>
  <PresentationFormat>On-screen Show (4:3)</PresentationFormat>
  <Paragraphs>208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Ella Drayson</dc:creator>
  <cp:lastModifiedBy>Ella Drayson</cp:lastModifiedBy>
  <cp:revision>88</cp:revision>
  <dcterms:created xsi:type="dcterms:W3CDTF">2020-05-19T07:34:28Z</dcterms:created>
  <dcterms:modified xsi:type="dcterms:W3CDTF">2020-06-05T08:01:20Z</dcterms:modified>
</cp:coreProperties>
</file>